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2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9" r:id="rId3"/>
    <p:sldId id="260" r:id="rId4"/>
    <p:sldId id="256" r:id="rId6"/>
    <p:sldId id="257" r:id="rId7"/>
    <p:sldId id="285" r:id="rId8"/>
    <p:sldId id="277" r:id="rId9"/>
    <p:sldId id="278" r:id="rId10"/>
    <p:sldId id="289" r:id="rId11"/>
    <p:sldId id="290" r:id="rId12"/>
    <p:sldId id="291" r:id="rId13"/>
    <p:sldId id="292" r:id="rId14"/>
    <p:sldId id="293" r:id="rId15"/>
    <p:sldId id="294" r:id="rId16"/>
    <p:sldId id="282" r:id="rId17"/>
    <p:sldId id="303" r:id="rId18"/>
    <p:sldId id="304" r:id="rId19"/>
    <p:sldId id="315" r:id="rId20"/>
    <p:sldId id="316" r:id="rId21"/>
    <p:sldId id="286" r:id="rId22"/>
    <p:sldId id="295" r:id="rId23"/>
    <p:sldId id="280" r:id="rId24"/>
    <p:sldId id="317" r:id="rId25"/>
    <p:sldId id="318" r:id="rId26"/>
    <p:sldId id="319" r:id="rId27"/>
    <p:sldId id="298" r:id="rId28"/>
    <p:sldId id="299" r:id="rId29"/>
    <p:sldId id="300" r:id="rId30"/>
    <p:sldId id="301" r:id="rId31"/>
    <p:sldId id="302" r:id="rId32"/>
    <p:sldId id="307" r:id="rId33"/>
    <p:sldId id="320" r:id="rId34"/>
    <p:sldId id="321" r:id="rId35"/>
    <p:sldId id="322" r:id="rId36"/>
    <p:sldId id="323" r:id="rId37"/>
    <p:sldId id="263" r:id="rId38"/>
    <p:sldId id="258" r:id="rId39"/>
    <p:sldId id="311" r:id="rId40"/>
    <p:sldId id="313" r:id="rId41"/>
    <p:sldId id="314" r:id="rId42"/>
    <p:sldId id="305" r:id="rId43"/>
    <p:sldId id="279" r:id="rId44"/>
    <p:sldId id="275" r:id="rId45"/>
    <p:sldId id="284" r:id="rId46"/>
    <p:sldId id="306" r:id="rId47"/>
    <p:sldId id="287" r:id="rId48"/>
  </p:sldIdLst>
  <p:sldSz cx="12192000" cy="6858000"/>
  <p:notesSz cx="6858000" cy="9144000"/>
  <p:custDataLst>
    <p:tags r:id="rId5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6314" autoAdjust="0"/>
  </p:normalViewPr>
  <p:slideViewPr>
    <p:cSldViewPr snapToGrid="0">
      <p:cViewPr varScale="1">
        <p:scale>
          <a:sx n="110" d="100"/>
          <a:sy n="110" d="100"/>
        </p:scale>
        <p:origin x="62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2" Type="http://schemas.openxmlformats.org/officeDocument/2006/relationships/tags" Target="tags/tag33.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notesMaster" Target="notesMasters/notesMaster1.xml"/><Relationship Id="rId49" Type="http://schemas.openxmlformats.org/officeDocument/2006/relationships/presProps" Target="presProps.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4B9ED47-EE91-4403-9E82-880EC51C5D5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https://www.ypppt.com/</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7.xml"/></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tags" Target="../tags/tag12.xml"/><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0" Type="http://schemas.openxmlformats.org/officeDocument/2006/relationships/notesSlide" Target="../notesSlides/notesSlide1.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sv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5.png"/><Relationship Id="rId1" Type="http://schemas.openxmlformats.org/officeDocument/2006/relationships/tags" Target="../tags/tag18.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6.png"/><Relationship Id="rId1" Type="http://schemas.openxmlformats.org/officeDocument/2006/relationships/tags" Target="../tags/tag19.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7.png"/><Relationship Id="rId1" Type="http://schemas.openxmlformats.org/officeDocument/2006/relationships/tags" Target="../tags/tag20.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8.png"/><Relationship Id="rId1" Type="http://schemas.openxmlformats.org/officeDocument/2006/relationships/tags" Target="../tags/tag21.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9.png"/><Relationship Id="rId1" Type="http://schemas.openxmlformats.org/officeDocument/2006/relationships/tags" Target="../tags/tag2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36.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55.png"/><Relationship Id="rId7" Type="http://schemas.openxmlformats.org/officeDocument/2006/relationships/image" Target="../media/image54.png"/><Relationship Id="rId6" Type="http://schemas.openxmlformats.org/officeDocument/2006/relationships/image" Target="../media/image53.png"/><Relationship Id="rId5" Type="http://schemas.openxmlformats.org/officeDocument/2006/relationships/image" Target="../media/image52.emf"/><Relationship Id="rId4" Type="http://schemas.openxmlformats.org/officeDocument/2006/relationships/image" Target="../media/image51.emf"/><Relationship Id="rId3" Type="http://schemas.openxmlformats.org/officeDocument/2006/relationships/image" Target="../media/image50.emf"/><Relationship Id="rId2" Type="http://schemas.openxmlformats.org/officeDocument/2006/relationships/image" Target="../media/image49.png"/><Relationship Id="rId1" Type="http://schemas.openxmlformats.org/officeDocument/2006/relationships/image" Target="../media/image48.jpeg"/></Relationships>
</file>

<file path=ppt/slides/_rels/slide37.xml.rels><?xml version="1.0" encoding="UTF-8" standalone="yes"?>
<Relationships xmlns="http://schemas.openxmlformats.org/package/2006/relationships"><Relationship Id="rId8" Type="http://schemas.openxmlformats.org/officeDocument/2006/relationships/slideLayout" Target="../slideLayouts/slideLayout6.xml"/><Relationship Id="rId7" Type="http://schemas.openxmlformats.org/officeDocument/2006/relationships/image" Target="../media/image59.png"/><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3" Type="http://schemas.openxmlformats.org/officeDocument/2006/relationships/image" Target="../media/image52.emf"/><Relationship Id="rId2" Type="http://schemas.openxmlformats.org/officeDocument/2006/relationships/image" Target="../media/image50.emf"/><Relationship Id="rId1" Type="http://schemas.openxmlformats.org/officeDocument/2006/relationships/image" Target="../media/image48.jpe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60.png"/><Relationship Id="rId1" Type="http://schemas.openxmlformats.org/officeDocument/2006/relationships/image" Target="../media/image48.jpeg"/></Relationships>
</file>

<file path=ppt/slides/_rels/slide39.xml.rels><?xml version="1.0" encoding="UTF-8" standalone="yes"?>
<Relationships xmlns="http://schemas.openxmlformats.org/package/2006/relationships"><Relationship Id="rId8" Type="http://schemas.openxmlformats.org/officeDocument/2006/relationships/slideLayout" Target="../slideLayouts/slideLayout6.xml"/><Relationship Id="rId7" Type="http://schemas.openxmlformats.org/officeDocument/2006/relationships/image" Target="../media/image64.png"/><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3" Type="http://schemas.openxmlformats.org/officeDocument/2006/relationships/image" Target="../media/image52.emf"/><Relationship Id="rId2" Type="http://schemas.openxmlformats.org/officeDocument/2006/relationships/image" Target="../media/image50.emf"/><Relationship Id="rId1" Type="http://schemas.openxmlformats.org/officeDocument/2006/relationships/image" Target="../media/image48.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xml"/><Relationship Id="rId1" Type="http://schemas.openxmlformats.org/officeDocument/2006/relationships/image" Target="../media/image2.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8.png"/><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s>
</file>

<file path=ppt/slides/_rels/slide42.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tags" Target="../tags/tag25.xml"/><Relationship Id="rId4" Type="http://schemas.openxmlformats.org/officeDocument/2006/relationships/image" Target="../media/image72.png"/><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69.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6.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7.xml"/><Relationship Id="rId1" Type="http://schemas.openxmlformats.org/officeDocument/2006/relationships/image" Target="../media/image2.jpeg"/></Relationships>
</file>

<file path=ppt/slides/_rels/slide45.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5.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080" y="-5080"/>
            <a:ext cx="12205335" cy="6863080"/>
            <a:chOff x="-8" y="-8"/>
            <a:chExt cx="19221" cy="10808"/>
          </a:xfrm>
        </p:grpSpPr>
        <p:pic>
          <p:nvPicPr>
            <p:cNvPr id="109" name="图片 108"/>
            <p:cNvPicPr>
              <a:picLocks noChangeAspect="1"/>
            </p:cNvPicPr>
            <p:nvPr/>
          </p:nvPicPr>
          <p:blipFill>
            <a:blip r:embed="rId1"/>
            <a:srcRect b="17500"/>
            <a:stretch>
              <a:fillRect/>
            </a:stretch>
          </p:blipFill>
          <p:spPr>
            <a:xfrm>
              <a:off x="14" y="-8"/>
              <a:ext cx="19182" cy="10808"/>
            </a:xfrm>
            <a:prstGeom prst="rect">
              <a:avLst/>
            </a:prstGeom>
          </p:spPr>
        </p:pic>
        <p:sp>
          <p:nvSpPr>
            <p:cNvPr id="5" name="矩形 4"/>
            <p:cNvSpPr/>
            <p:nvPr/>
          </p:nvSpPr>
          <p:spPr>
            <a:xfrm>
              <a:off x="-8" y="0"/>
              <a:ext cx="19221" cy="10800"/>
            </a:xfrm>
            <a:prstGeom prst="rect">
              <a:avLst/>
            </a:prstGeom>
            <a:gradFill>
              <a:gsLst>
                <a:gs pos="28000">
                  <a:srgbClr val="FFFFFF">
                    <a:alpha val="100000"/>
                  </a:srgbClr>
                </a:gs>
                <a:gs pos="79000">
                  <a:schemeClr val="bg1">
                    <a:alpha val="92000"/>
                  </a:schemeClr>
                </a:gs>
                <a:gs pos="55000">
                  <a:schemeClr val="bg1">
                    <a:alpha val="92000"/>
                  </a:schemeClr>
                </a:gs>
              </a:gsLst>
              <a:lin ang="42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 name="PA-矩形 1"/>
          <p:cNvSpPr>
            <a:spLocks noChangeAspect="1"/>
          </p:cNvSpPr>
          <p:nvPr>
            <p:custDataLst>
              <p:tags r:id="rId2"/>
            </p:custDataLst>
          </p:nvPr>
        </p:nvSpPr>
        <p:spPr>
          <a:xfrm>
            <a:off x="-13970" y="0"/>
            <a:ext cx="8377555" cy="6858000"/>
          </a:xfrm>
          <a:prstGeom prst="rect">
            <a:avLst/>
          </a:prstGeom>
          <a:solidFill>
            <a:schemeClr val="accent2">
              <a:alpha val="9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占位符 85"/>
          <p:cNvSpPr txBox="1"/>
          <p:nvPr/>
        </p:nvSpPr>
        <p:spPr>
          <a:xfrm>
            <a:off x="395923" y="1221919"/>
            <a:ext cx="7867650" cy="3308983"/>
          </a:xfrm>
          <a:prstGeom prst="rect">
            <a:avLst/>
          </a:prstGeom>
          <a:ln>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spcBef>
                <a:spcPts val="0"/>
              </a:spcBef>
              <a:buNone/>
            </a:pPr>
            <a:r>
              <a:rPr sz="11500" dirty="0">
                <a:ln>
                  <a:gradFill>
                    <a:gsLst>
                      <a:gs pos="0">
                        <a:schemeClr val="bg1">
                          <a:alpha val="17000"/>
                          <a:lumMod val="94000"/>
                        </a:schemeClr>
                      </a:gs>
                      <a:gs pos="100000">
                        <a:srgbClr val="2F6CBA">
                          <a:alpha val="0"/>
                        </a:srgbClr>
                      </a:gs>
                    </a:gsLst>
                    <a:lin ang="5400000" scaled="1"/>
                  </a:gradFill>
                </a:ln>
                <a:noFill/>
                <a:latin typeface="方正小标宋简体" panose="03000509000000000000" pitchFamily="65" charset="-122"/>
                <a:ea typeface="方正小标宋简体" panose="03000509000000000000" pitchFamily="65" charset="-122"/>
                <a:cs typeface="+mj-lt"/>
                <a:sym typeface="+mn-lt"/>
              </a:rPr>
              <a:t>Template for student </a:t>
            </a:r>
            <a:endParaRPr sz="11500" dirty="0">
              <a:ln>
                <a:gradFill>
                  <a:gsLst>
                    <a:gs pos="0">
                      <a:schemeClr val="bg1">
                        <a:alpha val="17000"/>
                        <a:lumMod val="94000"/>
                      </a:schemeClr>
                    </a:gs>
                    <a:gs pos="100000">
                      <a:srgbClr val="2F6CBA">
                        <a:alpha val="0"/>
                      </a:srgbClr>
                    </a:gs>
                  </a:gsLst>
                  <a:lin ang="5400000" scaled="1"/>
                </a:gradFill>
              </a:ln>
              <a:noFill/>
              <a:latin typeface="方正小标宋简体" panose="03000509000000000000" pitchFamily="65" charset="-122"/>
              <a:ea typeface="方正小标宋简体" panose="03000509000000000000" pitchFamily="65" charset="-122"/>
              <a:cs typeface="+mj-lt"/>
              <a:sym typeface="+mn-lt"/>
            </a:endParaRPr>
          </a:p>
        </p:txBody>
      </p:sp>
      <p:sp>
        <p:nvSpPr>
          <p:cNvPr id="36" name="标题 1"/>
          <p:cNvSpPr txBox="1"/>
          <p:nvPr/>
        </p:nvSpPr>
        <p:spPr>
          <a:xfrm>
            <a:off x="4549937" y="1619834"/>
            <a:ext cx="7055958" cy="903645"/>
          </a:xfrm>
          <a:prstGeom prst="rect">
            <a:avLst/>
          </a:prstGeom>
        </p:spPr>
        <p:txBody>
          <a:bodyPr wrap="square">
            <a:spAutoFit/>
          </a:bodyPr>
          <a:lstStyle>
            <a:defPPr>
              <a:defRPr lang="zh-CN"/>
            </a:defPPr>
            <a:lvl1pPr algn="ctr">
              <a:lnSpc>
                <a:spcPct val="120000"/>
              </a:lnSpc>
              <a:spcBef>
                <a:spcPct val="0"/>
              </a:spcBef>
              <a:buNone/>
              <a:defRPr sz="4400">
                <a:gradFill>
                  <a:gsLst>
                    <a:gs pos="0">
                      <a:schemeClr val="accent1">
                        <a:lumMod val="60000"/>
                        <a:lumOff val="40000"/>
                      </a:schemeClr>
                    </a:gs>
                    <a:gs pos="55000">
                      <a:schemeClr val="accent1"/>
                    </a:gs>
                  </a:gsLst>
                  <a:lin ang="5400000" scaled="1"/>
                </a:gradFill>
                <a:effectLst>
                  <a:outerShdw blurRad="127000" sx="102000" sy="102000" algn="ctr" rotWithShape="0">
                    <a:schemeClr val="accent1">
                      <a:alpha val="30000"/>
                    </a:schemeClr>
                  </a:outerShdw>
                </a:effectLst>
                <a:latin typeface="+mj-ea"/>
                <a:ea typeface="+mj-ea"/>
                <a:cs typeface="+mj-cs"/>
              </a:defRPr>
            </a:lvl1pPr>
          </a:lstStyle>
          <a:p>
            <a:pPr algn="l"/>
            <a:r>
              <a:rPr lang="zh-CN" altLang="en-US" sz="4800" b="1" dirty="0">
                <a:solidFill>
                  <a:schemeClr val="bg1"/>
                </a:solidFill>
                <a:effectLst/>
                <a:latin typeface="方正小标宋简体" panose="03000509000000000000" pitchFamily="65" charset="-122"/>
                <a:ea typeface="方正小标宋简体" panose="03000509000000000000" pitchFamily="65" charset="-122"/>
                <a:cs typeface="+mn-ea"/>
                <a:sym typeface="+mn-lt"/>
              </a:rPr>
              <a:t>电子相册系统</a:t>
            </a:r>
            <a:endParaRPr lang="zh-CN" altLang="en-US" sz="4800" b="1" dirty="0">
              <a:solidFill>
                <a:schemeClr val="bg1"/>
              </a:solidFill>
              <a:effectLst/>
              <a:latin typeface="方正小标宋简体" panose="03000509000000000000" pitchFamily="65" charset="-122"/>
              <a:ea typeface="方正小标宋简体" panose="03000509000000000000" pitchFamily="65" charset="-122"/>
              <a:cs typeface="+mn-ea"/>
              <a:sym typeface="+mn-lt"/>
            </a:endParaRPr>
          </a:p>
        </p:txBody>
      </p:sp>
      <p:cxnSp>
        <p:nvCxnSpPr>
          <p:cNvPr id="10" name="直接连接符 9"/>
          <p:cNvCxnSpPr/>
          <p:nvPr/>
        </p:nvCxnSpPr>
        <p:spPr>
          <a:xfrm>
            <a:off x="4190365" y="2632410"/>
            <a:ext cx="4292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PA-圆角矩形 5"/>
          <p:cNvSpPr/>
          <p:nvPr>
            <p:custDataLst>
              <p:tags r:id="rId3"/>
            </p:custDataLst>
          </p:nvPr>
        </p:nvSpPr>
        <p:spPr>
          <a:xfrm>
            <a:off x="2924269" y="2948362"/>
            <a:ext cx="6763254" cy="492444"/>
          </a:xfrm>
          <a:prstGeom prst="roundRect">
            <a:avLst>
              <a:gd name="adj" fmla="val 0"/>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PA-圆角矩形 5"/>
          <p:cNvSpPr/>
          <p:nvPr>
            <p:custDataLst>
              <p:tags r:id="rId4"/>
            </p:custDataLst>
          </p:nvPr>
        </p:nvSpPr>
        <p:spPr>
          <a:xfrm>
            <a:off x="5230990" y="3933970"/>
            <a:ext cx="2497125" cy="705863"/>
          </a:xfrm>
          <a:prstGeom prst="roundRect">
            <a:avLst>
              <a:gd name="adj" fmla="val 0"/>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PA-矩形 6"/>
          <p:cNvSpPr/>
          <p:nvPr>
            <p:custDataLst>
              <p:tags r:id="rId5"/>
            </p:custDataLst>
          </p:nvPr>
        </p:nvSpPr>
        <p:spPr>
          <a:xfrm>
            <a:off x="3083560" y="3076014"/>
            <a:ext cx="6506210" cy="276860"/>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zh-CN" dirty="0">
                <a:solidFill>
                  <a:schemeClr val="bg1"/>
                </a:solidFill>
                <a:latin typeface="微软雅黑" panose="020B0503020204020204" charset="-122"/>
                <a:ea typeface="微软雅黑" panose="020B0503020204020204" charset="-122"/>
                <a:cs typeface="微软雅黑" panose="020B0503020204020204" charset="-122"/>
              </a:rPr>
              <a:t>答辩学生：</a:t>
            </a:r>
            <a:r>
              <a:rPr lang="en-US" altLang="zh-CN" dirty="0">
                <a:solidFill>
                  <a:schemeClr val="bg1"/>
                </a:solidFill>
                <a:latin typeface="微软雅黑" panose="020B0503020204020204" charset="-122"/>
                <a:ea typeface="微软雅黑" panose="020B0503020204020204" charset="-122"/>
                <a:cs typeface="微软雅黑" panose="020B0503020204020204" charset="-122"/>
              </a:rPr>
              <a:t> </a:t>
            </a:r>
            <a:endParaRPr lang="zh-CN" altLang="zh-CN" dirty="0">
              <a:solidFill>
                <a:schemeClr val="accent2"/>
              </a:solidFill>
              <a:latin typeface="微软雅黑" panose="020B0503020204020204" charset="-122"/>
              <a:ea typeface="微软雅黑" panose="020B0503020204020204" charset="-122"/>
              <a:cs typeface="微软雅黑" panose="020B0503020204020204" charset="-122"/>
            </a:endParaRPr>
          </a:p>
        </p:txBody>
      </p:sp>
      <p:sp>
        <p:nvSpPr>
          <p:cNvPr id="19" name="PA-矩形 6"/>
          <p:cNvSpPr/>
          <p:nvPr>
            <p:custDataLst>
              <p:tags r:id="rId6"/>
            </p:custDataLst>
          </p:nvPr>
        </p:nvSpPr>
        <p:spPr>
          <a:xfrm>
            <a:off x="5427004" y="4091705"/>
            <a:ext cx="2014945" cy="307777"/>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zh-CN" sz="2000" dirty="0">
                <a:solidFill>
                  <a:schemeClr val="bg1"/>
                </a:solidFill>
                <a:latin typeface="微软雅黑" panose="020B0503020204020204" charset="-122"/>
                <a:ea typeface="微软雅黑" panose="020B0503020204020204" charset="-122"/>
                <a:cs typeface="微软雅黑" panose="020B0503020204020204" charset="-122"/>
                <a:sym typeface="+mn-ea"/>
              </a:rPr>
              <a:t>指导老师：</a:t>
            </a:r>
            <a:r>
              <a:rPr lang="zh-CN" altLang="en-US" sz="2000" dirty="0">
                <a:solidFill>
                  <a:schemeClr val="bg1"/>
                </a:solidFill>
                <a:latin typeface="微软雅黑" panose="020B0503020204020204" charset="-122"/>
                <a:ea typeface="微软雅黑" panose="020B0503020204020204" charset="-122"/>
                <a:cs typeface="微软雅黑" panose="020B0503020204020204" charset="-122"/>
                <a:sym typeface="+mn-ea"/>
              </a:rPr>
              <a:t>杨俊</a:t>
            </a:r>
            <a:endParaRPr lang="zh-CN" sz="20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76" name="文本框 75"/>
          <p:cNvSpPr txBox="1"/>
          <p:nvPr/>
        </p:nvSpPr>
        <p:spPr>
          <a:xfrm>
            <a:off x="1006475" y="5935949"/>
            <a:ext cx="1518558" cy="257175"/>
          </a:xfrm>
          <a:prstGeom prst="rect">
            <a:avLst/>
          </a:prstGeom>
        </p:spPr>
        <p:txBody>
          <a:bodyPr wrap="square">
            <a:spAutoFit/>
          </a:bodyPr>
          <a:lstStyle>
            <a:defPPr>
              <a:defRPr lang="zh-CN"/>
            </a:defPPr>
            <a:lvl1pPr indent="0">
              <a:lnSpc>
                <a:spcPct val="90000"/>
              </a:lnSpc>
              <a:spcBef>
                <a:spcPts val="0"/>
              </a:spcBef>
              <a:buFont typeface="Arial" panose="020B0604020202020204" pitchFamily="34" charset="0"/>
              <a:buNone/>
              <a:defRPr>
                <a:latin typeface="阿里巴巴普惠体 L" panose="00020600040101010101" pitchFamily="18" charset="-122"/>
                <a:ea typeface="阿里巴巴普惠体 L" panose="00020600040101010101" pitchFamily="18" charset="-122"/>
                <a:cs typeface="阿里巴巴普惠体 L" panose="00020600040101010101" pitchFamily="18"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dist"/>
            <a:r>
              <a:rPr lang="en-US" altLang="zh-CN" sz="1200" dirty="0">
                <a:solidFill>
                  <a:schemeClr val="bg1"/>
                </a:solidFill>
                <a:latin typeface="微软雅黑" panose="020B0503020204020204" charset="-122"/>
                <a:ea typeface="微软雅黑" panose="020B0503020204020204" charset="-122"/>
                <a:cs typeface="+mn-ea"/>
                <a:sym typeface="+mn-lt"/>
              </a:rPr>
              <a:t>2023 / 1 / 10</a:t>
            </a:r>
            <a:endParaRPr lang="en-US" altLang="zh-CN" sz="1200" dirty="0">
              <a:solidFill>
                <a:schemeClr val="bg1"/>
              </a:solidFill>
              <a:latin typeface="微软雅黑" panose="020B0503020204020204" charset="-122"/>
              <a:ea typeface="微软雅黑" panose="020B0503020204020204" charset="-122"/>
              <a:cs typeface="+mn-ea"/>
              <a:sym typeface="+mn-lt"/>
            </a:endParaRPr>
          </a:p>
        </p:txBody>
      </p:sp>
      <p:sp>
        <p:nvSpPr>
          <p:cNvPr id="27" name="椭圆 26"/>
          <p:cNvSpPr/>
          <p:nvPr/>
        </p:nvSpPr>
        <p:spPr>
          <a:xfrm>
            <a:off x="3498850" y="-95250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410335" y="168529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3265170" y="5385435"/>
            <a:ext cx="1487170" cy="148717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9946005" y="4764367"/>
            <a:ext cx="1659890" cy="1732280"/>
          </a:xfrm>
          <a:prstGeom prst="ellipse">
            <a:avLst/>
          </a:prstGeom>
          <a:gradFill>
            <a:gsLst>
              <a:gs pos="14000">
                <a:srgbClr val="FFFFFF">
                  <a:alpha val="0"/>
                </a:srgbClr>
              </a:gs>
              <a:gs pos="100000">
                <a:schemeClr val="bg1">
                  <a:alpha val="92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0287000" y="459105"/>
            <a:ext cx="1905000" cy="1905000"/>
          </a:xfrm>
          <a:prstGeom prst="ellipse">
            <a:avLst/>
          </a:prstGeom>
          <a:gradFill>
            <a:gsLst>
              <a:gs pos="14000">
                <a:srgbClr val="FFFFFF">
                  <a:alpha val="0"/>
                </a:srgbClr>
              </a:gs>
              <a:gs pos="100000">
                <a:schemeClr val="bg1">
                  <a:alpha val="92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5732780" y="1079500"/>
            <a:ext cx="548640" cy="54864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9222740" y="2101850"/>
            <a:ext cx="548640" cy="548640"/>
          </a:xfrm>
          <a:prstGeom prst="ellipse">
            <a:avLst/>
          </a:prstGeom>
          <a:gradFill>
            <a:gsLst>
              <a:gs pos="14000">
                <a:srgbClr val="FFFFFF">
                  <a:alpha val="0"/>
                </a:srgbClr>
              </a:gs>
              <a:gs pos="100000">
                <a:schemeClr val="bg1">
                  <a:alpha val="92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iṥļídé"/>
          <p:cNvSpPr/>
          <p:nvPr/>
        </p:nvSpPr>
        <p:spPr bwMode="auto">
          <a:xfrm>
            <a:off x="9359900" y="0"/>
            <a:ext cx="2832100" cy="6858000"/>
          </a:xfrm>
          <a:prstGeom prst="rect">
            <a:avLst/>
          </a:prstGeom>
          <a:pattFill prst="wdDnDiag">
            <a:fgClr>
              <a:schemeClr val="bg1">
                <a:lumMod val="95000"/>
              </a:schemeClr>
            </a:fgClr>
            <a:bgClr>
              <a:schemeClr val="bg1"/>
            </a:bgClr>
          </a:patt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endParaRPr lang="zh-CN" altLang="en-US"/>
          </a:p>
        </p:txBody>
      </p:sp>
      <p:pic>
        <p:nvPicPr>
          <p:cNvPr id="16" name="图片 1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584200" y="-115432"/>
            <a:ext cx="4935052" cy="7088864"/>
          </a:xfrm>
          <a:prstGeom prst="rect">
            <a:avLst/>
          </a:prstGeom>
          <a:noFill/>
          <a:ln>
            <a:noFill/>
          </a:ln>
        </p:spPr>
      </p:pic>
      <p:sp>
        <p:nvSpPr>
          <p:cNvPr id="4" name="椭圆 3"/>
          <p:cNvSpPr/>
          <p:nvPr/>
        </p:nvSpPr>
        <p:spPr>
          <a:xfrm>
            <a:off x="-952500" y="-95250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340360" y="427990"/>
            <a:ext cx="548640" cy="54864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4213726" y="564800"/>
            <a:ext cx="3688570" cy="709295"/>
            <a:chOff x="10150" y="1649"/>
            <a:chExt cx="4598" cy="1117"/>
          </a:xfrm>
        </p:grpSpPr>
        <p:sp>
          <p:nvSpPr>
            <p:cNvPr id="30" name="文本框 29"/>
            <p:cNvSpPr txBox="1"/>
            <p:nvPr/>
          </p:nvSpPr>
          <p:spPr>
            <a:xfrm>
              <a:off x="10150" y="1649"/>
              <a:ext cx="4598" cy="824"/>
            </a:xfrm>
            <a:prstGeom prst="rect">
              <a:avLst/>
            </a:prstGeom>
            <a:noFill/>
          </p:spPr>
          <p:txBody>
            <a:bodyPr wrap="square" rtlCol="0">
              <a:spAutoFit/>
            </a:bodyPr>
            <a:lstStyle/>
            <a:p>
              <a:pPr algn="l"/>
              <a:r>
                <a:rPr lang="zh-CN" altLang="en-US" sz="2800" b="1" dirty="0">
                  <a:solidFill>
                    <a:schemeClr val="accent2">
                      <a:lumMod val="75000"/>
                    </a:schemeClr>
                  </a:solidFill>
                  <a:latin typeface="方正小标宋简体" panose="03000509000000000000" pitchFamily="65" charset="-122"/>
                  <a:ea typeface="方正小标宋简体" panose="03000509000000000000" pitchFamily="65" charset="-122"/>
                </a:rPr>
                <a:t>功能描述</a:t>
              </a:r>
              <a:r>
                <a:rPr lang="en-US" altLang="zh-CN" sz="2800" b="1" dirty="0">
                  <a:solidFill>
                    <a:schemeClr val="accent2">
                      <a:lumMod val="75000"/>
                    </a:schemeClr>
                  </a:solidFill>
                  <a:latin typeface="方正小标宋简体" panose="03000509000000000000" pitchFamily="65" charset="-122"/>
                  <a:ea typeface="方正小标宋简体" panose="03000509000000000000" pitchFamily="65" charset="-122"/>
                </a:rPr>
                <a:t>-</a:t>
              </a:r>
              <a:r>
                <a:rPr lang="zh-CN" altLang="en-US" sz="2800" b="1" dirty="0">
                  <a:solidFill>
                    <a:schemeClr val="accent2">
                      <a:lumMod val="75000"/>
                    </a:schemeClr>
                  </a:solidFill>
                  <a:latin typeface="方正小标宋简体" panose="03000509000000000000" pitchFamily="65" charset="-122"/>
                  <a:ea typeface="方正小标宋简体" panose="03000509000000000000" pitchFamily="65" charset="-122"/>
                </a:rPr>
                <a:t>用户管理</a:t>
              </a:r>
              <a:endParaRPr lang="zh-CN" altLang="en-US" sz="2800" b="1" dirty="0">
                <a:solidFill>
                  <a:schemeClr val="accent2">
                    <a:lumMod val="75000"/>
                  </a:schemeClr>
                </a:solidFill>
                <a:latin typeface="方正小标宋简体" panose="03000509000000000000" pitchFamily="65" charset="-122"/>
                <a:ea typeface="方正小标宋简体" panose="03000509000000000000" pitchFamily="65" charset="-122"/>
              </a:endParaRPr>
            </a:p>
          </p:txBody>
        </p:sp>
        <p:sp>
          <p:nvSpPr>
            <p:cNvPr id="65" name="矩形 64"/>
            <p:cNvSpPr/>
            <p:nvPr/>
          </p:nvSpPr>
          <p:spPr>
            <a:xfrm>
              <a:off x="10150" y="2330"/>
              <a:ext cx="4023" cy="436"/>
            </a:xfrm>
            <a:prstGeom prst="rect">
              <a:avLst/>
            </a:prstGeom>
          </p:spPr>
          <p:txBody>
            <a:bodyPr wrap="none">
              <a:spAutoFit/>
            </a:bodyPr>
            <a:lstStyle/>
            <a:p>
              <a:r>
                <a:rPr lang="en-US" altLang="zh-CN" sz="1200" dirty="0">
                  <a:solidFill>
                    <a:schemeClr val="tx1">
                      <a:lumMod val="85000"/>
                      <a:lumOff val="15000"/>
                    </a:schemeClr>
                  </a:solidFill>
                  <a:latin typeface="微软雅黑" panose="020B0503020204020204" charset="-122"/>
                  <a:ea typeface="微软雅黑" panose="020B0503020204020204" charset="-122"/>
                </a:rPr>
                <a:t>Function Description - User Management</a:t>
              </a:r>
              <a:endParaRPr lang="zh-CN" altLang="en-US" sz="1200" dirty="0">
                <a:solidFill>
                  <a:schemeClr val="tx1">
                    <a:lumMod val="85000"/>
                    <a:lumOff val="15000"/>
                  </a:schemeClr>
                </a:solidFill>
                <a:latin typeface="微软雅黑" panose="020B0503020204020204" charset="-122"/>
                <a:ea typeface="微软雅黑" panose="020B0503020204020204" charset="-122"/>
              </a:endParaRPr>
            </a:p>
          </p:txBody>
        </p:sp>
      </p:grpSp>
      <p:grpSp>
        <p:nvGrpSpPr>
          <p:cNvPr id="96" name="组合 95"/>
          <p:cNvGrpSpPr/>
          <p:nvPr/>
        </p:nvGrpSpPr>
        <p:grpSpPr>
          <a:xfrm>
            <a:off x="10650855" y="742315"/>
            <a:ext cx="956310" cy="222250"/>
            <a:chOff x="16633" y="9089"/>
            <a:chExt cx="1506" cy="350"/>
          </a:xfrm>
        </p:grpSpPr>
        <p:grpSp>
          <p:nvGrpSpPr>
            <p:cNvPr id="2" name="组合 1"/>
            <p:cNvGrpSpPr/>
            <p:nvPr/>
          </p:nvGrpSpPr>
          <p:grpSpPr>
            <a:xfrm>
              <a:off x="16633" y="9089"/>
              <a:ext cx="351" cy="351"/>
              <a:chOff x="10882313" y="6396038"/>
              <a:chExt cx="303212" cy="303212"/>
            </a:xfrm>
          </p:grpSpPr>
          <p:sp>
            <p:nvSpPr>
              <p:cNvPr id="3" name="任意多边形: 形状 49"/>
              <p:cNvSpPr>
                <a:spLocks noChangeAspect="1"/>
              </p:cNvSpPr>
              <p:nvPr/>
            </p:nvSpPr>
            <p:spPr bwMode="auto">
              <a:xfrm>
                <a:off x="10982939" y="6442640"/>
                <a:ext cx="101961" cy="210009"/>
              </a:xfrm>
              <a:custGeom>
                <a:avLst/>
                <a:gdLst>
                  <a:gd name="connsiteX0" fmla="*/ 153435 w 326134"/>
                  <a:gd name="connsiteY0" fmla="*/ 529358 h 671736"/>
                  <a:gd name="connsiteX1" fmla="*/ 119645 w 326134"/>
                  <a:gd name="connsiteY1" fmla="*/ 546898 h 671736"/>
                  <a:gd name="connsiteX2" fmla="*/ 159446 w 326134"/>
                  <a:gd name="connsiteY2" fmla="*/ 561302 h 671736"/>
                  <a:gd name="connsiteX3" fmla="*/ 159446 w 326134"/>
                  <a:gd name="connsiteY3" fmla="*/ 529682 h 671736"/>
                  <a:gd name="connsiteX4" fmla="*/ 153435 w 326134"/>
                  <a:gd name="connsiteY4" fmla="*/ 529358 h 671736"/>
                  <a:gd name="connsiteX5" fmla="*/ 226631 w 326134"/>
                  <a:gd name="connsiteY5" fmla="*/ 422217 h 671736"/>
                  <a:gd name="connsiteX6" fmla="*/ 202308 w 326134"/>
                  <a:gd name="connsiteY6" fmla="*/ 424428 h 671736"/>
                  <a:gd name="connsiteX7" fmla="*/ 202308 w 326134"/>
                  <a:gd name="connsiteY7" fmla="*/ 474666 h 671736"/>
                  <a:gd name="connsiteX8" fmla="*/ 252558 w 326134"/>
                  <a:gd name="connsiteY8" fmla="*/ 441764 h 671736"/>
                  <a:gd name="connsiteX9" fmla="*/ 226631 w 326134"/>
                  <a:gd name="connsiteY9" fmla="*/ 422217 h 671736"/>
                  <a:gd name="connsiteX10" fmla="*/ 149921 w 326134"/>
                  <a:gd name="connsiteY10" fmla="*/ 298453 h 671736"/>
                  <a:gd name="connsiteX11" fmla="*/ 88390 w 326134"/>
                  <a:gd name="connsiteY11" fmla="*/ 343711 h 671736"/>
                  <a:gd name="connsiteX12" fmla="*/ 149921 w 326134"/>
                  <a:gd name="connsiteY12" fmla="*/ 379555 h 671736"/>
                  <a:gd name="connsiteX13" fmla="*/ 217727 w 326134"/>
                  <a:gd name="connsiteY13" fmla="*/ 142410 h 671736"/>
                  <a:gd name="connsiteX14" fmla="*/ 208658 w 326134"/>
                  <a:gd name="connsiteY14" fmla="*/ 143472 h 671736"/>
                  <a:gd name="connsiteX15" fmla="*/ 208658 w 326134"/>
                  <a:gd name="connsiteY15" fmla="*/ 222253 h 671736"/>
                  <a:gd name="connsiteX16" fmla="*/ 270961 w 326134"/>
                  <a:gd name="connsiteY16" fmla="*/ 166600 h 671736"/>
                  <a:gd name="connsiteX17" fmla="*/ 217727 w 326134"/>
                  <a:gd name="connsiteY17" fmla="*/ 142410 h 671736"/>
                  <a:gd name="connsiteX18" fmla="*/ 176946 w 326134"/>
                  <a:gd name="connsiteY18" fmla="*/ 57 h 671736"/>
                  <a:gd name="connsiteX19" fmla="*/ 222429 w 326134"/>
                  <a:gd name="connsiteY19" fmla="*/ 17460 h 671736"/>
                  <a:gd name="connsiteX20" fmla="*/ 209421 w 326134"/>
                  <a:gd name="connsiteY20" fmla="*/ 68451 h 671736"/>
                  <a:gd name="connsiteX21" fmla="*/ 209421 w 326134"/>
                  <a:gd name="connsiteY21" fmla="*/ 91957 h 671736"/>
                  <a:gd name="connsiteX22" fmla="*/ 325412 w 326134"/>
                  <a:gd name="connsiteY22" fmla="*/ 151627 h 671736"/>
                  <a:gd name="connsiteX23" fmla="*/ 205085 w 326134"/>
                  <a:gd name="connsiteY23" fmla="*/ 278199 h 671736"/>
                  <a:gd name="connsiteX24" fmla="*/ 205085 w 326134"/>
                  <a:gd name="connsiteY24" fmla="*/ 376202 h 671736"/>
                  <a:gd name="connsiteX25" fmla="*/ 304092 w 326134"/>
                  <a:gd name="connsiteY25" fmla="*/ 432979 h 671736"/>
                  <a:gd name="connsiteX26" fmla="*/ 193883 w 326134"/>
                  <a:gd name="connsiteY26" fmla="*/ 519409 h 671736"/>
                  <a:gd name="connsiteX27" fmla="*/ 193883 w 326134"/>
                  <a:gd name="connsiteY27" fmla="*/ 575101 h 671736"/>
                  <a:gd name="connsiteX28" fmla="*/ 326134 w 326134"/>
                  <a:gd name="connsiteY28" fmla="*/ 618859 h 671736"/>
                  <a:gd name="connsiteX29" fmla="*/ 194606 w 326134"/>
                  <a:gd name="connsiteY29" fmla="*/ 599692 h 671736"/>
                  <a:gd name="connsiteX30" fmla="*/ 170396 w 326134"/>
                  <a:gd name="connsiteY30" fmla="*/ 671658 h 671736"/>
                  <a:gd name="connsiteX31" fmla="*/ 159556 w 326134"/>
                  <a:gd name="connsiteY31" fmla="*/ 598246 h 671736"/>
                  <a:gd name="connsiteX32" fmla="*/ 63078 w 326134"/>
                  <a:gd name="connsiteY32" fmla="*/ 542192 h 671736"/>
                  <a:gd name="connsiteX33" fmla="*/ 153413 w 326134"/>
                  <a:gd name="connsiteY33" fmla="*/ 479630 h 671736"/>
                  <a:gd name="connsiteX34" fmla="*/ 153413 w 326134"/>
                  <a:gd name="connsiteY34" fmla="*/ 410919 h 671736"/>
                  <a:gd name="connsiteX35" fmla="*/ 38868 w 326134"/>
                  <a:gd name="connsiteY35" fmla="*/ 356312 h 671736"/>
                  <a:gd name="connsiteX36" fmla="*/ 149800 w 326134"/>
                  <a:gd name="connsiteY36" fmla="*/ 239142 h 671736"/>
                  <a:gd name="connsiteX37" fmla="*/ 149800 w 326134"/>
                  <a:gd name="connsiteY37" fmla="*/ 167177 h 671736"/>
                  <a:gd name="connsiteX38" fmla="*/ 11768 w 326134"/>
                  <a:gd name="connsiteY38" fmla="*/ 206234 h 671736"/>
                  <a:gd name="connsiteX39" fmla="*/ 27305 w 326134"/>
                  <a:gd name="connsiteY39" fmla="*/ 144756 h 671736"/>
                  <a:gd name="connsiteX40" fmla="*/ 148355 w 326134"/>
                  <a:gd name="connsiteY40" fmla="*/ 97743 h 671736"/>
                  <a:gd name="connsiteX41" fmla="*/ 148355 w 326134"/>
                  <a:gd name="connsiteY41" fmla="*/ 63750 h 671736"/>
                  <a:gd name="connsiteX42" fmla="*/ 134985 w 326134"/>
                  <a:gd name="connsiteY42" fmla="*/ 30117 h 671736"/>
                  <a:gd name="connsiteX43" fmla="*/ 176946 w 326134"/>
                  <a:gd name="connsiteY43" fmla="*/ 57 h 67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26134" h="671736">
                    <a:moveTo>
                      <a:pt x="153435" y="529358"/>
                    </a:moveTo>
                    <a:cubicBezTo>
                      <a:pt x="142586" y="529177"/>
                      <a:pt x="120751" y="530824"/>
                      <a:pt x="119645" y="546898"/>
                    </a:cubicBezTo>
                    <a:cubicBezTo>
                      <a:pt x="118171" y="568329"/>
                      <a:pt x="159446" y="561302"/>
                      <a:pt x="159446" y="561302"/>
                    </a:cubicBezTo>
                    <a:lnTo>
                      <a:pt x="159446" y="529682"/>
                    </a:lnTo>
                    <a:cubicBezTo>
                      <a:pt x="159446" y="529682"/>
                      <a:pt x="157051" y="529419"/>
                      <a:pt x="153435" y="529358"/>
                    </a:cubicBezTo>
                    <a:close/>
                    <a:moveTo>
                      <a:pt x="226631" y="422217"/>
                    </a:moveTo>
                    <a:cubicBezTo>
                      <a:pt x="214336" y="421509"/>
                      <a:pt x="202308" y="424428"/>
                      <a:pt x="202308" y="424428"/>
                    </a:cubicBezTo>
                    <a:lnTo>
                      <a:pt x="202308" y="474666"/>
                    </a:lnTo>
                    <a:cubicBezTo>
                      <a:pt x="202308" y="474666"/>
                      <a:pt x="254696" y="470421"/>
                      <a:pt x="252558" y="441764"/>
                    </a:cubicBezTo>
                    <a:cubicBezTo>
                      <a:pt x="251489" y="427259"/>
                      <a:pt x="238926" y="422925"/>
                      <a:pt x="226631" y="422217"/>
                    </a:cubicBezTo>
                    <a:close/>
                    <a:moveTo>
                      <a:pt x="149921" y="298453"/>
                    </a:moveTo>
                    <a:cubicBezTo>
                      <a:pt x="149921" y="298453"/>
                      <a:pt x="92302" y="306056"/>
                      <a:pt x="88390" y="343711"/>
                    </a:cubicBezTo>
                    <a:cubicBezTo>
                      <a:pt x="84833" y="381003"/>
                      <a:pt x="149921" y="379555"/>
                      <a:pt x="149921" y="379555"/>
                    </a:cubicBezTo>
                    <a:close/>
                    <a:moveTo>
                      <a:pt x="217727" y="142410"/>
                    </a:moveTo>
                    <a:cubicBezTo>
                      <a:pt x="212256" y="142839"/>
                      <a:pt x="208658" y="143472"/>
                      <a:pt x="208658" y="143472"/>
                    </a:cubicBezTo>
                    <a:lnTo>
                      <a:pt x="208658" y="222253"/>
                    </a:lnTo>
                    <a:cubicBezTo>
                      <a:pt x="208658" y="222253"/>
                      <a:pt x="275333" y="199486"/>
                      <a:pt x="270961" y="166600"/>
                    </a:cubicBezTo>
                    <a:cubicBezTo>
                      <a:pt x="267409" y="141665"/>
                      <a:pt x="234140" y="141123"/>
                      <a:pt x="217727" y="142410"/>
                    </a:cubicBezTo>
                    <a:close/>
                    <a:moveTo>
                      <a:pt x="176946" y="57"/>
                    </a:moveTo>
                    <a:cubicBezTo>
                      <a:pt x="197226" y="-712"/>
                      <a:pt x="218093" y="6431"/>
                      <a:pt x="222429" y="17460"/>
                    </a:cubicBezTo>
                    <a:cubicBezTo>
                      <a:pt x="231463" y="39520"/>
                      <a:pt x="209421" y="68451"/>
                      <a:pt x="209421" y="68451"/>
                    </a:cubicBezTo>
                    <a:lnTo>
                      <a:pt x="209421" y="91957"/>
                    </a:lnTo>
                    <a:cubicBezTo>
                      <a:pt x="324689" y="73514"/>
                      <a:pt x="325412" y="151627"/>
                      <a:pt x="325412" y="151627"/>
                    </a:cubicBezTo>
                    <a:cubicBezTo>
                      <a:pt x="323966" y="248907"/>
                      <a:pt x="205085" y="278199"/>
                      <a:pt x="205085" y="278199"/>
                    </a:cubicBezTo>
                    <a:lnTo>
                      <a:pt x="205085" y="376202"/>
                    </a:lnTo>
                    <a:cubicBezTo>
                      <a:pt x="205085" y="376202"/>
                      <a:pt x="301924" y="369693"/>
                      <a:pt x="304092" y="432979"/>
                    </a:cubicBezTo>
                    <a:cubicBezTo>
                      <a:pt x="306260" y="496265"/>
                      <a:pt x="193883" y="519409"/>
                      <a:pt x="193883" y="519409"/>
                    </a:cubicBezTo>
                    <a:lnTo>
                      <a:pt x="193883" y="575101"/>
                    </a:lnTo>
                    <a:cubicBezTo>
                      <a:pt x="220261" y="589205"/>
                      <a:pt x="326134" y="618859"/>
                      <a:pt x="326134" y="618859"/>
                    </a:cubicBezTo>
                    <a:cubicBezTo>
                      <a:pt x="293252" y="618859"/>
                      <a:pt x="194606" y="599692"/>
                      <a:pt x="194606" y="599692"/>
                    </a:cubicBezTo>
                    <a:cubicBezTo>
                      <a:pt x="195329" y="654661"/>
                      <a:pt x="180875" y="673104"/>
                      <a:pt x="170396" y="671658"/>
                    </a:cubicBezTo>
                    <a:cubicBezTo>
                      <a:pt x="160279" y="670211"/>
                      <a:pt x="159556" y="598246"/>
                      <a:pt x="159556" y="598246"/>
                    </a:cubicBezTo>
                    <a:cubicBezTo>
                      <a:pt x="159556" y="598246"/>
                      <a:pt x="66691" y="584865"/>
                      <a:pt x="63078" y="542192"/>
                    </a:cubicBezTo>
                    <a:cubicBezTo>
                      <a:pt x="59465" y="499519"/>
                      <a:pt x="153413" y="479630"/>
                      <a:pt x="153413" y="479630"/>
                    </a:cubicBezTo>
                    <a:lnTo>
                      <a:pt x="153413" y="410919"/>
                    </a:lnTo>
                    <a:cubicBezTo>
                      <a:pt x="153413" y="410919"/>
                      <a:pt x="47902" y="418152"/>
                      <a:pt x="38868" y="356312"/>
                    </a:cubicBezTo>
                    <a:cubicBezTo>
                      <a:pt x="30196" y="294473"/>
                      <a:pt x="149800" y="239142"/>
                      <a:pt x="149800" y="239142"/>
                    </a:cubicBezTo>
                    <a:lnTo>
                      <a:pt x="149800" y="167177"/>
                    </a:lnTo>
                    <a:cubicBezTo>
                      <a:pt x="90179" y="167177"/>
                      <a:pt x="32364" y="214190"/>
                      <a:pt x="11768" y="206234"/>
                    </a:cubicBezTo>
                    <a:cubicBezTo>
                      <a:pt x="-8829" y="197916"/>
                      <a:pt x="-1602" y="163922"/>
                      <a:pt x="27305" y="144756"/>
                    </a:cubicBezTo>
                    <a:cubicBezTo>
                      <a:pt x="55851" y="125951"/>
                      <a:pt x="148355" y="97743"/>
                      <a:pt x="148355" y="97743"/>
                    </a:cubicBezTo>
                    <a:lnTo>
                      <a:pt x="148355" y="63750"/>
                    </a:lnTo>
                    <a:cubicBezTo>
                      <a:pt x="127758" y="55794"/>
                      <a:pt x="134985" y="30117"/>
                      <a:pt x="134985" y="30117"/>
                    </a:cubicBezTo>
                    <a:cubicBezTo>
                      <a:pt x="136972" y="9504"/>
                      <a:pt x="156665" y="825"/>
                      <a:pt x="176946" y="57"/>
                    </a:cubicBezTo>
                    <a:close/>
                  </a:path>
                </a:pathLst>
              </a:custGeom>
              <a:solidFill>
                <a:schemeClr val="accent1"/>
              </a:solid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 name="椭圆 8"/>
              <p:cNvSpPr/>
              <p:nvPr/>
            </p:nvSpPr>
            <p:spPr>
              <a:xfrm>
                <a:off x="10882313" y="6396038"/>
                <a:ext cx="303212" cy="303212"/>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1" name="组合 10"/>
            <p:cNvGrpSpPr/>
            <p:nvPr/>
          </p:nvGrpSpPr>
          <p:grpSpPr>
            <a:xfrm>
              <a:off x="17211" y="9089"/>
              <a:ext cx="351" cy="351"/>
              <a:chOff x="11237431" y="6396038"/>
              <a:chExt cx="303212" cy="303212"/>
            </a:xfrm>
          </p:grpSpPr>
          <p:grpSp>
            <p:nvGrpSpPr>
              <p:cNvPr id="12" name="组合 11"/>
              <p:cNvGrpSpPr>
                <a:grpSpLocks noChangeAspect="1"/>
              </p:cNvGrpSpPr>
              <p:nvPr/>
            </p:nvGrpSpPr>
            <p:grpSpPr>
              <a:xfrm>
                <a:off x="11294041" y="6451104"/>
                <a:ext cx="213972" cy="210009"/>
                <a:chOff x="3263255" y="1417662"/>
                <a:chExt cx="415236" cy="407545"/>
              </a:xfrm>
              <a:solidFill>
                <a:schemeClr val="accent4"/>
              </a:solidFill>
            </p:grpSpPr>
            <p:sp>
              <p:nvSpPr>
                <p:cNvPr id="13" name="Freeform 99"/>
                <p:cNvSpPr/>
                <p:nvPr/>
              </p:nvSpPr>
              <p:spPr bwMode="auto">
                <a:xfrm>
                  <a:off x="3263255" y="1452265"/>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14" name="Freeform 100"/>
                <p:cNvSpPr/>
                <p:nvPr/>
              </p:nvSpPr>
              <p:spPr bwMode="auto">
                <a:xfrm>
                  <a:off x="3318364" y="1466363"/>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15" name="Freeform 101"/>
                <p:cNvSpPr/>
                <p:nvPr/>
              </p:nvSpPr>
              <p:spPr bwMode="auto">
                <a:xfrm>
                  <a:off x="3392696" y="1417662"/>
                  <a:ext cx="73051" cy="99964"/>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18" name="Freeform 102"/>
                <p:cNvSpPr/>
                <p:nvPr/>
              </p:nvSpPr>
              <p:spPr bwMode="auto">
                <a:xfrm>
                  <a:off x="3489456" y="1438808"/>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1" name="Freeform 103"/>
                <p:cNvSpPr/>
                <p:nvPr/>
              </p:nvSpPr>
              <p:spPr bwMode="auto">
                <a:xfrm>
                  <a:off x="3579808" y="1471489"/>
                  <a:ext cx="97401" cy="7497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2" name="Freeform 104"/>
                <p:cNvSpPr/>
                <p:nvPr/>
              </p:nvSpPr>
              <p:spPr bwMode="auto">
                <a:xfrm>
                  <a:off x="3506117" y="1518267"/>
                  <a:ext cx="109576" cy="71769"/>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6" name="Freeform 105"/>
                <p:cNvSpPr/>
                <p:nvPr/>
              </p:nvSpPr>
              <p:spPr bwMode="auto">
                <a:xfrm>
                  <a:off x="3602236" y="1568249"/>
                  <a:ext cx="76255" cy="69847"/>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7" name="Freeform 106"/>
                <p:cNvSpPr/>
                <p:nvPr/>
              </p:nvSpPr>
              <p:spPr bwMode="auto">
                <a:xfrm>
                  <a:off x="3525981" y="1586191"/>
                  <a:ext cx="77536" cy="65361"/>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8" name="Freeform 107"/>
                <p:cNvSpPr/>
                <p:nvPr/>
              </p:nvSpPr>
              <p:spPr bwMode="auto">
                <a:xfrm>
                  <a:off x="3406153" y="1539413"/>
                  <a:ext cx="101246" cy="87789"/>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9" name="Freeform 108"/>
                <p:cNvSpPr/>
                <p:nvPr/>
              </p:nvSpPr>
              <p:spPr bwMode="auto">
                <a:xfrm>
                  <a:off x="3408716" y="1601570"/>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31" name="Freeform 109"/>
                <p:cNvSpPr/>
                <p:nvPr/>
              </p:nvSpPr>
              <p:spPr bwMode="auto">
                <a:xfrm>
                  <a:off x="3503554" y="1609901"/>
                  <a:ext cx="74332" cy="171092"/>
                </a:xfrm>
                <a:custGeom>
                  <a:avLst/>
                  <a:gdLst>
                    <a:gd name="T0" fmla="*/ 0 w 508"/>
                    <a:gd name="T1" fmla="*/ 0 h 1171"/>
                    <a:gd name="T2" fmla="*/ 51 w 508"/>
                    <a:gd name="T3" fmla="*/ 187 h 1171"/>
                    <a:gd name="T4" fmla="*/ 282 w 508"/>
                    <a:gd name="T5" fmla="*/ 587 h 1171"/>
                    <a:gd name="T6" fmla="*/ 323 w 508"/>
                    <a:gd name="T7" fmla="*/ 1171 h 1171"/>
                    <a:gd name="T8" fmla="*/ 0 w 508"/>
                    <a:gd name="T9" fmla="*/ 0 h 1171"/>
                  </a:gdLst>
                  <a:ahLst/>
                  <a:cxnLst>
                    <a:cxn ang="0">
                      <a:pos x="T0" y="T1"/>
                    </a:cxn>
                    <a:cxn ang="0">
                      <a:pos x="T2" y="T3"/>
                    </a:cxn>
                    <a:cxn ang="0">
                      <a:pos x="T4" y="T5"/>
                    </a:cxn>
                    <a:cxn ang="0">
                      <a:pos x="T6" y="T7"/>
                    </a:cxn>
                    <a:cxn ang="0">
                      <a:pos x="T8" y="T9"/>
                    </a:cxn>
                  </a:cxnLst>
                  <a:rect l="0" t="0" r="r" b="b"/>
                  <a:pathLst>
                    <a:path w="508" h="1171">
                      <a:moveTo>
                        <a:pt x="0" y="0"/>
                      </a:moveTo>
                      <a:lnTo>
                        <a:pt x="51" y="187"/>
                      </a:lnTo>
                      <a:cubicBezTo>
                        <a:pt x="51" y="187"/>
                        <a:pt x="227" y="313"/>
                        <a:pt x="282" y="587"/>
                      </a:cubicBezTo>
                      <a:cubicBezTo>
                        <a:pt x="337" y="860"/>
                        <a:pt x="323" y="1171"/>
                        <a:pt x="323" y="1171"/>
                      </a:cubicBezTo>
                      <a:cubicBezTo>
                        <a:pt x="323" y="1171"/>
                        <a:pt x="508" y="324"/>
                        <a:pt x="0"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32" name="Freeform 110"/>
                <p:cNvSpPr/>
                <p:nvPr/>
              </p:nvSpPr>
              <p:spPr bwMode="auto">
                <a:xfrm>
                  <a:off x="3436911" y="1665650"/>
                  <a:ext cx="54468" cy="112780"/>
                </a:xfrm>
                <a:custGeom>
                  <a:avLst/>
                  <a:gdLst>
                    <a:gd name="T0" fmla="*/ 171 w 372"/>
                    <a:gd name="T1" fmla="*/ 20 h 772"/>
                    <a:gd name="T2" fmla="*/ 0 w 372"/>
                    <a:gd name="T3" fmla="*/ 0 h 772"/>
                    <a:gd name="T4" fmla="*/ 187 w 372"/>
                    <a:gd name="T5" fmla="*/ 354 h 772"/>
                    <a:gd name="T6" fmla="*/ 198 w 372"/>
                    <a:gd name="T7" fmla="*/ 772 h 772"/>
                    <a:gd name="T8" fmla="*/ 171 w 372"/>
                    <a:gd name="T9" fmla="*/ 20 h 772"/>
                  </a:gdLst>
                  <a:ahLst/>
                  <a:cxnLst>
                    <a:cxn ang="0">
                      <a:pos x="T0" y="T1"/>
                    </a:cxn>
                    <a:cxn ang="0">
                      <a:pos x="T2" y="T3"/>
                    </a:cxn>
                    <a:cxn ang="0">
                      <a:pos x="T4" y="T5"/>
                    </a:cxn>
                    <a:cxn ang="0">
                      <a:pos x="T6" y="T7"/>
                    </a:cxn>
                    <a:cxn ang="0">
                      <a:pos x="T8" y="T9"/>
                    </a:cxn>
                  </a:cxnLst>
                  <a:rect l="0" t="0" r="r" b="b"/>
                  <a:pathLst>
                    <a:path w="372" h="772">
                      <a:moveTo>
                        <a:pt x="171" y="20"/>
                      </a:moveTo>
                      <a:lnTo>
                        <a:pt x="0" y="0"/>
                      </a:lnTo>
                      <a:cubicBezTo>
                        <a:pt x="0" y="0"/>
                        <a:pt x="139" y="149"/>
                        <a:pt x="187" y="354"/>
                      </a:cubicBezTo>
                      <a:cubicBezTo>
                        <a:pt x="236" y="560"/>
                        <a:pt x="198" y="772"/>
                        <a:pt x="198" y="772"/>
                      </a:cubicBezTo>
                      <a:cubicBezTo>
                        <a:pt x="198" y="772"/>
                        <a:pt x="372" y="491"/>
                        <a:pt x="171" y="2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33" name="Freeform 111"/>
                <p:cNvSpPr/>
                <p:nvPr/>
              </p:nvSpPr>
              <p:spPr bwMode="auto">
                <a:xfrm>
                  <a:off x="3290169" y="1548384"/>
                  <a:ext cx="148024" cy="276823"/>
                </a:xfrm>
                <a:custGeom>
                  <a:avLst/>
                  <a:gdLst>
                    <a:gd name="T0" fmla="*/ 752 w 1017"/>
                    <a:gd name="T1" fmla="*/ 208 h 1899"/>
                    <a:gd name="T2" fmla="*/ 399 w 1017"/>
                    <a:gd name="T3" fmla="*/ 966 h 1899"/>
                    <a:gd name="T4" fmla="*/ 1017 w 1017"/>
                    <a:gd name="T5" fmla="*/ 1899 h 1899"/>
                    <a:gd name="T6" fmla="*/ 521 w 1017"/>
                    <a:gd name="T7" fmla="*/ 1879 h 1899"/>
                    <a:gd name="T8" fmla="*/ 407 w 1017"/>
                    <a:gd name="T9" fmla="*/ 489 h 1899"/>
                    <a:gd name="T10" fmla="*/ 281 w 1017"/>
                    <a:gd name="T11" fmla="*/ 0 h 1899"/>
                    <a:gd name="T12" fmla="*/ 492 w 1017"/>
                    <a:gd name="T13" fmla="*/ 379 h 1899"/>
                    <a:gd name="T14" fmla="*/ 598 w 1017"/>
                    <a:gd name="T15" fmla="*/ 269 h 1899"/>
                    <a:gd name="T16" fmla="*/ 752 w 1017"/>
                    <a:gd name="T17" fmla="*/ 208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7" h="1899">
                      <a:moveTo>
                        <a:pt x="752" y="208"/>
                      </a:moveTo>
                      <a:cubicBezTo>
                        <a:pt x="752" y="208"/>
                        <a:pt x="354" y="456"/>
                        <a:pt x="399" y="966"/>
                      </a:cubicBezTo>
                      <a:cubicBezTo>
                        <a:pt x="443" y="1475"/>
                        <a:pt x="1017" y="1899"/>
                        <a:pt x="1017" y="1899"/>
                      </a:cubicBezTo>
                      <a:lnTo>
                        <a:pt x="521" y="1879"/>
                      </a:lnTo>
                      <a:cubicBezTo>
                        <a:pt x="521" y="1879"/>
                        <a:pt x="0" y="1161"/>
                        <a:pt x="407" y="489"/>
                      </a:cubicBezTo>
                      <a:cubicBezTo>
                        <a:pt x="407" y="489"/>
                        <a:pt x="460" y="191"/>
                        <a:pt x="281" y="0"/>
                      </a:cubicBezTo>
                      <a:cubicBezTo>
                        <a:pt x="281" y="0"/>
                        <a:pt x="472" y="142"/>
                        <a:pt x="492" y="379"/>
                      </a:cubicBezTo>
                      <a:cubicBezTo>
                        <a:pt x="492" y="379"/>
                        <a:pt x="543" y="326"/>
                        <a:pt x="598" y="269"/>
                      </a:cubicBezTo>
                      <a:cubicBezTo>
                        <a:pt x="653" y="212"/>
                        <a:pt x="752" y="208"/>
                        <a:pt x="752" y="208"/>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grpSp>
          <p:sp>
            <p:nvSpPr>
              <p:cNvPr id="34" name="椭圆 33"/>
              <p:cNvSpPr/>
              <p:nvPr/>
            </p:nvSpPr>
            <p:spPr>
              <a:xfrm>
                <a:off x="11237431" y="6396038"/>
                <a:ext cx="303212" cy="303212"/>
              </a:xfrm>
              <a:prstGeom prst="ellipse">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6" name="组合 35"/>
            <p:cNvGrpSpPr/>
            <p:nvPr/>
          </p:nvGrpSpPr>
          <p:grpSpPr>
            <a:xfrm>
              <a:off x="17789" y="9089"/>
              <a:ext cx="351" cy="351"/>
              <a:chOff x="11616276" y="6396038"/>
              <a:chExt cx="303212" cy="303212"/>
            </a:xfrm>
          </p:grpSpPr>
          <p:grpSp>
            <p:nvGrpSpPr>
              <p:cNvPr id="37" name="组合 36"/>
              <p:cNvGrpSpPr>
                <a:grpSpLocks noChangeAspect="1"/>
              </p:cNvGrpSpPr>
              <p:nvPr/>
            </p:nvGrpSpPr>
            <p:grpSpPr>
              <a:xfrm>
                <a:off x="11641148" y="6471951"/>
                <a:ext cx="253468" cy="151386"/>
                <a:chOff x="2655835" y="2119973"/>
                <a:chExt cx="793944" cy="474188"/>
              </a:xfrm>
              <a:solidFill>
                <a:schemeClr val="tx1">
                  <a:lumMod val="50000"/>
                  <a:lumOff val="50000"/>
                </a:schemeClr>
              </a:solidFill>
            </p:grpSpPr>
            <p:sp>
              <p:nvSpPr>
                <p:cNvPr id="38" name="任意多边形: 形状 70"/>
                <p:cNvSpPr/>
                <p:nvPr/>
              </p:nvSpPr>
              <p:spPr bwMode="auto">
                <a:xfrm>
                  <a:off x="2699409" y="2278890"/>
                  <a:ext cx="705515" cy="314630"/>
                </a:xfrm>
                <a:custGeom>
                  <a:avLst/>
                  <a:gdLst>
                    <a:gd name="connsiteX0" fmla="*/ 1425576 w 1747838"/>
                    <a:gd name="connsiteY0" fmla="*/ 322262 h 779463"/>
                    <a:gd name="connsiteX1" fmla="*/ 1376363 w 1747838"/>
                    <a:gd name="connsiteY1" fmla="*/ 326643 h 779463"/>
                    <a:gd name="connsiteX2" fmla="*/ 1376363 w 1747838"/>
                    <a:gd name="connsiteY2" fmla="*/ 390525 h 779463"/>
                    <a:gd name="connsiteX3" fmla="*/ 1425576 w 1747838"/>
                    <a:gd name="connsiteY3" fmla="*/ 383954 h 779463"/>
                    <a:gd name="connsiteX4" fmla="*/ 327025 w 1747838"/>
                    <a:gd name="connsiteY4" fmla="*/ 322262 h 779463"/>
                    <a:gd name="connsiteX5" fmla="*/ 327025 w 1747838"/>
                    <a:gd name="connsiteY5" fmla="*/ 383954 h 779463"/>
                    <a:gd name="connsiteX6" fmla="*/ 376238 w 1747838"/>
                    <a:gd name="connsiteY6" fmla="*/ 390525 h 779463"/>
                    <a:gd name="connsiteX7" fmla="*/ 376238 w 1747838"/>
                    <a:gd name="connsiteY7" fmla="*/ 326643 h 779463"/>
                    <a:gd name="connsiteX8" fmla="*/ 1524000 w 1747838"/>
                    <a:gd name="connsiteY8" fmla="*/ 312737 h 779463"/>
                    <a:gd name="connsiteX9" fmla="*/ 1476375 w 1747838"/>
                    <a:gd name="connsiteY9" fmla="*/ 315581 h 779463"/>
                    <a:gd name="connsiteX10" fmla="*/ 1476375 w 1747838"/>
                    <a:gd name="connsiteY10" fmla="*/ 381000 h 779463"/>
                    <a:gd name="connsiteX11" fmla="*/ 1524000 w 1747838"/>
                    <a:gd name="connsiteY11" fmla="*/ 372112 h 779463"/>
                    <a:gd name="connsiteX12" fmla="*/ 228600 w 1747838"/>
                    <a:gd name="connsiteY12" fmla="*/ 312737 h 779463"/>
                    <a:gd name="connsiteX13" fmla="*/ 228600 w 1747838"/>
                    <a:gd name="connsiteY13" fmla="*/ 372112 h 779463"/>
                    <a:gd name="connsiteX14" fmla="*/ 276225 w 1747838"/>
                    <a:gd name="connsiteY14" fmla="*/ 381000 h 779463"/>
                    <a:gd name="connsiteX15" fmla="*/ 276225 w 1747838"/>
                    <a:gd name="connsiteY15" fmla="*/ 315581 h 779463"/>
                    <a:gd name="connsiteX16" fmla="*/ 1625600 w 1747838"/>
                    <a:gd name="connsiteY16" fmla="*/ 292100 h 779463"/>
                    <a:gd name="connsiteX17" fmla="*/ 1574800 w 1747838"/>
                    <a:gd name="connsiteY17" fmla="*/ 303285 h 779463"/>
                    <a:gd name="connsiteX18" fmla="*/ 1574800 w 1747838"/>
                    <a:gd name="connsiteY18" fmla="*/ 363538 h 779463"/>
                    <a:gd name="connsiteX19" fmla="*/ 1625600 w 1747838"/>
                    <a:gd name="connsiteY19" fmla="*/ 353075 h 779463"/>
                    <a:gd name="connsiteX20" fmla="*/ 127000 w 1747838"/>
                    <a:gd name="connsiteY20" fmla="*/ 292100 h 779463"/>
                    <a:gd name="connsiteX21" fmla="*/ 127000 w 1747838"/>
                    <a:gd name="connsiteY21" fmla="*/ 353075 h 779463"/>
                    <a:gd name="connsiteX22" fmla="*/ 177800 w 1747838"/>
                    <a:gd name="connsiteY22" fmla="*/ 363538 h 779463"/>
                    <a:gd name="connsiteX23" fmla="*/ 177800 w 1747838"/>
                    <a:gd name="connsiteY23" fmla="*/ 303285 h 779463"/>
                    <a:gd name="connsiteX24" fmla="*/ 425450 w 1747838"/>
                    <a:gd name="connsiteY24" fmla="*/ 290512 h 779463"/>
                    <a:gd name="connsiteX25" fmla="*/ 425450 w 1747838"/>
                    <a:gd name="connsiteY25" fmla="*/ 354012 h 779463"/>
                    <a:gd name="connsiteX26" fmla="*/ 1327150 w 1747838"/>
                    <a:gd name="connsiteY26" fmla="*/ 354012 h 779463"/>
                    <a:gd name="connsiteX27" fmla="*/ 1327150 w 1747838"/>
                    <a:gd name="connsiteY27" fmla="*/ 290512 h 779463"/>
                    <a:gd name="connsiteX28" fmla="*/ 1714501 w 1747838"/>
                    <a:gd name="connsiteY28" fmla="*/ 276225 h 779463"/>
                    <a:gd name="connsiteX29" fmla="*/ 1671638 w 1747838"/>
                    <a:gd name="connsiteY29" fmla="*/ 280963 h 779463"/>
                    <a:gd name="connsiteX30" fmla="*/ 1671638 w 1747838"/>
                    <a:gd name="connsiteY30" fmla="*/ 347663 h 779463"/>
                    <a:gd name="connsiteX31" fmla="*/ 1714501 w 1747838"/>
                    <a:gd name="connsiteY31" fmla="*/ 346205 h 779463"/>
                    <a:gd name="connsiteX32" fmla="*/ 38100 w 1747838"/>
                    <a:gd name="connsiteY32" fmla="*/ 276225 h 779463"/>
                    <a:gd name="connsiteX33" fmla="*/ 38100 w 1747838"/>
                    <a:gd name="connsiteY33" fmla="*/ 346205 h 779463"/>
                    <a:gd name="connsiteX34" fmla="*/ 80963 w 1747838"/>
                    <a:gd name="connsiteY34" fmla="*/ 347663 h 779463"/>
                    <a:gd name="connsiteX35" fmla="*/ 80963 w 1747838"/>
                    <a:gd name="connsiteY35" fmla="*/ 280963 h 779463"/>
                    <a:gd name="connsiteX36" fmla="*/ 876335 w 1747838"/>
                    <a:gd name="connsiteY36" fmla="*/ 96837 h 779463"/>
                    <a:gd name="connsiteX37" fmla="*/ 547688 w 1747838"/>
                    <a:gd name="connsiteY37" fmla="*/ 265112 h 779463"/>
                    <a:gd name="connsiteX38" fmla="*/ 1209676 w 1747838"/>
                    <a:gd name="connsiteY38" fmla="*/ 265112 h 779463"/>
                    <a:gd name="connsiteX39" fmla="*/ 1011507 w 1747838"/>
                    <a:gd name="connsiteY39" fmla="*/ 0 h 779463"/>
                    <a:gd name="connsiteX40" fmla="*/ 1112261 w 1747838"/>
                    <a:gd name="connsiteY40" fmla="*/ 0 h 779463"/>
                    <a:gd name="connsiteX41" fmla="*/ 1112261 w 1747838"/>
                    <a:gd name="connsiteY41" fmla="*/ 158204 h 779463"/>
                    <a:gd name="connsiteX42" fmla="*/ 1163540 w 1747838"/>
                    <a:gd name="connsiteY42" fmla="*/ 177348 h 779463"/>
                    <a:gd name="connsiteX43" fmla="*/ 1163540 w 1747838"/>
                    <a:gd name="connsiteY43" fmla="*/ 5418 h 779463"/>
                    <a:gd name="connsiteX44" fmla="*/ 1226737 w 1747838"/>
                    <a:gd name="connsiteY44" fmla="*/ 5418 h 779463"/>
                    <a:gd name="connsiteX45" fmla="*/ 1226737 w 1747838"/>
                    <a:gd name="connsiteY45" fmla="*/ 209133 h 779463"/>
                    <a:gd name="connsiteX46" fmla="*/ 1332546 w 1747838"/>
                    <a:gd name="connsiteY46" fmla="*/ 268731 h 779463"/>
                    <a:gd name="connsiteX47" fmla="*/ 1747838 w 1747838"/>
                    <a:gd name="connsiteY47" fmla="*/ 184211 h 779463"/>
                    <a:gd name="connsiteX48" fmla="*/ 1747838 w 1747838"/>
                    <a:gd name="connsiteY48" fmla="*/ 224665 h 779463"/>
                    <a:gd name="connsiteX49" fmla="*/ 1342658 w 1747838"/>
                    <a:gd name="connsiteY49" fmla="*/ 285707 h 779463"/>
                    <a:gd name="connsiteX50" fmla="*/ 1348074 w 1747838"/>
                    <a:gd name="connsiteY50" fmla="*/ 305212 h 779463"/>
                    <a:gd name="connsiteX51" fmla="*/ 1746394 w 1747838"/>
                    <a:gd name="connsiteY51" fmla="*/ 251754 h 779463"/>
                    <a:gd name="connsiteX52" fmla="*/ 1746394 w 1747838"/>
                    <a:gd name="connsiteY52" fmla="*/ 775851 h 779463"/>
                    <a:gd name="connsiteX53" fmla="*/ 1696559 w 1747838"/>
                    <a:gd name="connsiteY53" fmla="*/ 775851 h 779463"/>
                    <a:gd name="connsiteX54" fmla="*/ 1696559 w 1747838"/>
                    <a:gd name="connsiteY54" fmla="*/ 463777 h 779463"/>
                    <a:gd name="connsiteX55" fmla="*/ 1610611 w 1747838"/>
                    <a:gd name="connsiteY55" fmla="*/ 394427 h 779463"/>
                    <a:gd name="connsiteX56" fmla="*/ 1262488 w 1747838"/>
                    <a:gd name="connsiteY56" fmla="*/ 438132 h 779463"/>
                    <a:gd name="connsiteX57" fmla="*/ 1262488 w 1747838"/>
                    <a:gd name="connsiteY57" fmla="*/ 777296 h 779463"/>
                    <a:gd name="connsiteX58" fmla="*/ 1203986 w 1747838"/>
                    <a:gd name="connsiteY58" fmla="*/ 777296 h 779463"/>
                    <a:gd name="connsiteX59" fmla="*/ 1203986 w 1747838"/>
                    <a:gd name="connsiteY59" fmla="*/ 385036 h 779463"/>
                    <a:gd name="connsiteX60" fmla="*/ 1115872 w 1747838"/>
                    <a:gd name="connsiteY60" fmla="*/ 385036 h 779463"/>
                    <a:gd name="connsiteX61" fmla="*/ 1115872 w 1747838"/>
                    <a:gd name="connsiteY61" fmla="*/ 774406 h 779463"/>
                    <a:gd name="connsiteX62" fmla="*/ 1046897 w 1747838"/>
                    <a:gd name="connsiteY62" fmla="*/ 774406 h 779463"/>
                    <a:gd name="connsiteX63" fmla="*/ 1046897 w 1747838"/>
                    <a:gd name="connsiteY63" fmla="*/ 386481 h 779463"/>
                    <a:gd name="connsiteX64" fmla="*/ 701663 w 1747838"/>
                    <a:gd name="connsiteY64" fmla="*/ 386481 h 779463"/>
                    <a:gd name="connsiteX65" fmla="*/ 701663 w 1747838"/>
                    <a:gd name="connsiteY65" fmla="*/ 774406 h 779463"/>
                    <a:gd name="connsiteX66" fmla="*/ 633411 w 1747838"/>
                    <a:gd name="connsiteY66" fmla="*/ 774406 h 779463"/>
                    <a:gd name="connsiteX67" fmla="*/ 633411 w 1747838"/>
                    <a:gd name="connsiteY67" fmla="*/ 386481 h 779463"/>
                    <a:gd name="connsiteX68" fmla="*/ 540963 w 1747838"/>
                    <a:gd name="connsiteY68" fmla="*/ 386481 h 779463"/>
                    <a:gd name="connsiteX69" fmla="*/ 540963 w 1747838"/>
                    <a:gd name="connsiteY69" fmla="*/ 775129 h 779463"/>
                    <a:gd name="connsiteX70" fmla="*/ 479572 w 1747838"/>
                    <a:gd name="connsiteY70" fmla="*/ 775129 h 779463"/>
                    <a:gd name="connsiteX71" fmla="*/ 479572 w 1747838"/>
                    <a:gd name="connsiteY71" fmla="*/ 437410 h 779463"/>
                    <a:gd name="connsiteX72" fmla="*/ 135060 w 1747838"/>
                    <a:gd name="connsiteY72" fmla="*/ 395150 h 779463"/>
                    <a:gd name="connsiteX73" fmla="*/ 47669 w 1747838"/>
                    <a:gd name="connsiteY73" fmla="*/ 468111 h 779463"/>
                    <a:gd name="connsiteX74" fmla="*/ 47669 w 1747838"/>
                    <a:gd name="connsiteY74" fmla="*/ 779463 h 779463"/>
                    <a:gd name="connsiteX75" fmla="*/ 2889 w 1747838"/>
                    <a:gd name="connsiteY75" fmla="*/ 779463 h 779463"/>
                    <a:gd name="connsiteX76" fmla="*/ 2889 w 1747838"/>
                    <a:gd name="connsiteY76" fmla="*/ 251032 h 779463"/>
                    <a:gd name="connsiteX77" fmla="*/ 392903 w 1747838"/>
                    <a:gd name="connsiteY77" fmla="*/ 309185 h 779463"/>
                    <a:gd name="connsiteX78" fmla="*/ 395069 w 1747838"/>
                    <a:gd name="connsiteY78" fmla="*/ 282095 h 779463"/>
                    <a:gd name="connsiteX79" fmla="*/ 0 w 1747838"/>
                    <a:gd name="connsiteY79" fmla="*/ 226109 h 779463"/>
                    <a:gd name="connsiteX80" fmla="*/ 2889 w 1747838"/>
                    <a:gd name="connsiteY80" fmla="*/ 187100 h 779463"/>
                    <a:gd name="connsiteX81" fmla="*/ 416376 w 1747838"/>
                    <a:gd name="connsiteY81" fmla="*/ 265119 h 779463"/>
                    <a:gd name="connsiteX82" fmla="*/ 525796 w 1747838"/>
                    <a:gd name="connsiteY82" fmla="*/ 206244 h 779463"/>
                    <a:gd name="connsiteX83" fmla="*/ 525796 w 1747838"/>
                    <a:gd name="connsiteY83" fmla="*/ 5418 h 779463"/>
                    <a:gd name="connsiteX84" fmla="*/ 586465 w 1747838"/>
                    <a:gd name="connsiteY84" fmla="*/ 5418 h 779463"/>
                    <a:gd name="connsiteX85" fmla="*/ 586465 w 1747838"/>
                    <a:gd name="connsiteY85" fmla="*/ 175181 h 779463"/>
                    <a:gd name="connsiteX86" fmla="*/ 634133 w 1747838"/>
                    <a:gd name="connsiteY86" fmla="*/ 155315 h 779463"/>
                    <a:gd name="connsiteX87" fmla="*/ 634133 w 1747838"/>
                    <a:gd name="connsiteY87" fmla="*/ 6140 h 779463"/>
                    <a:gd name="connsiteX88" fmla="*/ 738498 w 1747838"/>
                    <a:gd name="connsiteY88" fmla="*/ 6140 h 779463"/>
                    <a:gd name="connsiteX89" fmla="*/ 738498 w 1747838"/>
                    <a:gd name="connsiteY89" fmla="*/ 103664 h 779463"/>
                    <a:gd name="connsiteX90" fmla="*/ 784722 w 1747838"/>
                    <a:gd name="connsiteY90" fmla="*/ 78019 h 779463"/>
                    <a:gd name="connsiteX91" fmla="*/ 784722 w 1747838"/>
                    <a:gd name="connsiteY91" fmla="*/ 2167 h 779463"/>
                    <a:gd name="connsiteX92" fmla="*/ 959506 w 1747838"/>
                    <a:gd name="connsiteY92" fmla="*/ 2167 h 779463"/>
                    <a:gd name="connsiteX93" fmla="*/ 959506 w 1747838"/>
                    <a:gd name="connsiteY93" fmla="*/ 83075 h 779463"/>
                    <a:gd name="connsiteX94" fmla="*/ 1011507 w 1747838"/>
                    <a:gd name="connsiteY94" fmla="*/ 111971 h 77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747838" h="779463">
                      <a:moveTo>
                        <a:pt x="1425576" y="322262"/>
                      </a:moveTo>
                      <a:lnTo>
                        <a:pt x="1376363" y="326643"/>
                      </a:lnTo>
                      <a:lnTo>
                        <a:pt x="1376363" y="390525"/>
                      </a:lnTo>
                      <a:lnTo>
                        <a:pt x="1425576" y="383954"/>
                      </a:lnTo>
                      <a:close/>
                      <a:moveTo>
                        <a:pt x="327025" y="322262"/>
                      </a:moveTo>
                      <a:lnTo>
                        <a:pt x="327025" y="383954"/>
                      </a:lnTo>
                      <a:lnTo>
                        <a:pt x="376238" y="390525"/>
                      </a:lnTo>
                      <a:lnTo>
                        <a:pt x="376238" y="326643"/>
                      </a:lnTo>
                      <a:close/>
                      <a:moveTo>
                        <a:pt x="1524000" y="312737"/>
                      </a:moveTo>
                      <a:lnTo>
                        <a:pt x="1476375" y="315581"/>
                      </a:lnTo>
                      <a:lnTo>
                        <a:pt x="1476375" y="381000"/>
                      </a:lnTo>
                      <a:lnTo>
                        <a:pt x="1524000" y="372112"/>
                      </a:lnTo>
                      <a:close/>
                      <a:moveTo>
                        <a:pt x="228600" y="312737"/>
                      </a:moveTo>
                      <a:lnTo>
                        <a:pt x="228600" y="372112"/>
                      </a:lnTo>
                      <a:lnTo>
                        <a:pt x="276225" y="381000"/>
                      </a:lnTo>
                      <a:lnTo>
                        <a:pt x="276225" y="315581"/>
                      </a:lnTo>
                      <a:close/>
                      <a:moveTo>
                        <a:pt x="1625600" y="292100"/>
                      </a:moveTo>
                      <a:lnTo>
                        <a:pt x="1574800" y="303285"/>
                      </a:lnTo>
                      <a:lnTo>
                        <a:pt x="1574800" y="363538"/>
                      </a:lnTo>
                      <a:lnTo>
                        <a:pt x="1625600" y="353075"/>
                      </a:lnTo>
                      <a:close/>
                      <a:moveTo>
                        <a:pt x="127000" y="292100"/>
                      </a:moveTo>
                      <a:lnTo>
                        <a:pt x="127000" y="353075"/>
                      </a:lnTo>
                      <a:lnTo>
                        <a:pt x="177800" y="363538"/>
                      </a:lnTo>
                      <a:lnTo>
                        <a:pt x="177800" y="303285"/>
                      </a:lnTo>
                      <a:close/>
                      <a:moveTo>
                        <a:pt x="425450" y="290512"/>
                      </a:moveTo>
                      <a:lnTo>
                        <a:pt x="425450" y="354012"/>
                      </a:lnTo>
                      <a:lnTo>
                        <a:pt x="1327150" y="354012"/>
                      </a:lnTo>
                      <a:lnTo>
                        <a:pt x="1327150" y="290512"/>
                      </a:lnTo>
                      <a:close/>
                      <a:moveTo>
                        <a:pt x="1714501" y="276225"/>
                      </a:moveTo>
                      <a:lnTo>
                        <a:pt x="1671638" y="280963"/>
                      </a:lnTo>
                      <a:lnTo>
                        <a:pt x="1671638" y="347663"/>
                      </a:lnTo>
                      <a:lnTo>
                        <a:pt x="1714501" y="346205"/>
                      </a:lnTo>
                      <a:close/>
                      <a:moveTo>
                        <a:pt x="38100" y="276225"/>
                      </a:moveTo>
                      <a:lnTo>
                        <a:pt x="38100" y="346205"/>
                      </a:lnTo>
                      <a:lnTo>
                        <a:pt x="80963" y="347663"/>
                      </a:lnTo>
                      <a:lnTo>
                        <a:pt x="80963" y="280963"/>
                      </a:lnTo>
                      <a:close/>
                      <a:moveTo>
                        <a:pt x="876335" y="96837"/>
                      </a:moveTo>
                      <a:lnTo>
                        <a:pt x="547688" y="265112"/>
                      </a:lnTo>
                      <a:lnTo>
                        <a:pt x="1209676" y="265112"/>
                      </a:lnTo>
                      <a:close/>
                      <a:moveTo>
                        <a:pt x="1011507" y="0"/>
                      </a:moveTo>
                      <a:lnTo>
                        <a:pt x="1112261" y="0"/>
                      </a:lnTo>
                      <a:lnTo>
                        <a:pt x="1112261" y="158204"/>
                      </a:lnTo>
                      <a:lnTo>
                        <a:pt x="1163540" y="177348"/>
                      </a:lnTo>
                      <a:lnTo>
                        <a:pt x="1163540" y="5418"/>
                      </a:lnTo>
                      <a:lnTo>
                        <a:pt x="1226737" y="5418"/>
                      </a:lnTo>
                      <a:lnTo>
                        <a:pt x="1226737" y="209133"/>
                      </a:lnTo>
                      <a:lnTo>
                        <a:pt x="1332546" y="268731"/>
                      </a:lnTo>
                      <a:lnTo>
                        <a:pt x="1747838" y="184211"/>
                      </a:lnTo>
                      <a:lnTo>
                        <a:pt x="1747838" y="224665"/>
                      </a:lnTo>
                      <a:lnTo>
                        <a:pt x="1342658" y="285707"/>
                      </a:lnTo>
                      <a:lnTo>
                        <a:pt x="1348074" y="305212"/>
                      </a:lnTo>
                      <a:lnTo>
                        <a:pt x="1746394" y="251754"/>
                      </a:lnTo>
                      <a:lnTo>
                        <a:pt x="1746394" y="775851"/>
                      </a:lnTo>
                      <a:lnTo>
                        <a:pt x="1696559" y="775851"/>
                      </a:lnTo>
                      <a:lnTo>
                        <a:pt x="1696559" y="463777"/>
                      </a:lnTo>
                      <a:lnTo>
                        <a:pt x="1610611" y="394427"/>
                      </a:lnTo>
                      <a:lnTo>
                        <a:pt x="1262488" y="438132"/>
                      </a:lnTo>
                      <a:lnTo>
                        <a:pt x="1262488" y="777296"/>
                      </a:lnTo>
                      <a:lnTo>
                        <a:pt x="1203986" y="777296"/>
                      </a:lnTo>
                      <a:lnTo>
                        <a:pt x="1203986" y="385036"/>
                      </a:lnTo>
                      <a:lnTo>
                        <a:pt x="1115872" y="385036"/>
                      </a:lnTo>
                      <a:lnTo>
                        <a:pt x="1115872" y="774406"/>
                      </a:lnTo>
                      <a:lnTo>
                        <a:pt x="1046897" y="774406"/>
                      </a:lnTo>
                      <a:lnTo>
                        <a:pt x="1046897" y="386481"/>
                      </a:lnTo>
                      <a:lnTo>
                        <a:pt x="701663" y="386481"/>
                      </a:lnTo>
                      <a:lnTo>
                        <a:pt x="701663" y="774406"/>
                      </a:lnTo>
                      <a:lnTo>
                        <a:pt x="633411" y="774406"/>
                      </a:lnTo>
                      <a:lnTo>
                        <a:pt x="633411" y="386481"/>
                      </a:lnTo>
                      <a:lnTo>
                        <a:pt x="540963" y="386481"/>
                      </a:lnTo>
                      <a:lnTo>
                        <a:pt x="540963" y="775129"/>
                      </a:lnTo>
                      <a:lnTo>
                        <a:pt x="479572" y="775129"/>
                      </a:lnTo>
                      <a:lnTo>
                        <a:pt x="479572" y="437410"/>
                      </a:lnTo>
                      <a:lnTo>
                        <a:pt x="135060" y="395150"/>
                      </a:lnTo>
                      <a:lnTo>
                        <a:pt x="47669" y="468111"/>
                      </a:lnTo>
                      <a:lnTo>
                        <a:pt x="47669" y="779463"/>
                      </a:lnTo>
                      <a:lnTo>
                        <a:pt x="2889" y="779463"/>
                      </a:lnTo>
                      <a:lnTo>
                        <a:pt x="2889" y="251032"/>
                      </a:lnTo>
                      <a:lnTo>
                        <a:pt x="392903" y="309185"/>
                      </a:lnTo>
                      <a:lnTo>
                        <a:pt x="395069" y="282095"/>
                      </a:lnTo>
                      <a:lnTo>
                        <a:pt x="0" y="226109"/>
                      </a:lnTo>
                      <a:lnTo>
                        <a:pt x="2889" y="187100"/>
                      </a:lnTo>
                      <a:lnTo>
                        <a:pt x="416376" y="265119"/>
                      </a:lnTo>
                      <a:lnTo>
                        <a:pt x="525796" y="206244"/>
                      </a:lnTo>
                      <a:lnTo>
                        <a:pt x="525796" y="5418"/>
                      </a:lnTo>
                      <a:lnTo>
                        <a:pt x="586465" y="5418"/>
                      </a:lnTo>
                      <a:lnTo>
                        <a:pt x="586465" y="175181"/>
                      </a:lnTo>
                      <a:lnTo>
                        <a:pt x="634133" y="155315"/>
                      </a:lnTo>
                      <a:lnTo>
                        <a:pt x="634133" y="6140"/>
                      </a:lnTo>
                      <a:lnTo>
                        <a:pt x="738498" y="6140"/>
                      </a:lnTo>
                      <a:lnTo>
                        <a:pt x="738498" y="103664"/>
                      </a:lnTo>
                      <a:lnTo>
                        <a:pt x="784722" y="78019"/>
                      </a:lnTo>
                      <a:lnTo>
                        <a:pt x="784722" y="2167"/>
                      </a:lnTo>
                      <a:lnTo>
                        <a:pt x="959506" y="2167"/>
                      </a:lnTo>
                      <a:lnTo>
                        <a:pt x="959506" y="83075"/>
                      </a:lnTo>
                      <a:lnTo>
                        <a:pt x="1011507" y="111971"/>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39" name="Freeform 5"/>
                <p:cNvSpPr/>
                <p:nvPr/>
              </p:nvSpPr>
              <p:spPr bwMode="auto">
                <a:xfrm>
                  <a:off x="3416458" y="2353222"/>
                  <a:ext cx="33321" cy="237735"/>
                </a:xfrm>
                <a:custGeom>
                  <a:avLst/>
                  <a:gdLst>
                    <a:gd name="T0" fmla="*/ 4 w 229"/>
                    <a:gd name="T1" fmla="*/ 0 h 1632"/>
                    <a:gd name="T2" fmla="*/ 0 w 229"/>
                    <a:gd name="T3" fmla="*/ 1632 h 1632"/>
                    <a:gd name="T4" fmla="*/ 229 w 229"/>
                    <a:gd name="T5" fmla="*/ 1591 h 1632"/>
                    <a:gd name="T6" fmla="*/ 229 w 229"/>
                    <a:gd name="T7" fmla="*/ 279 h 1632"/>
                    <a:gd name="T8" fmla="*/ 4 w 229"/>
                    <a:gd name="T9" fmla="*/ 0 h 1632"/>
                  </a:gdLst>
                  <a:ahLst/>
                  <a:cxnLst>
                    <a:cxn ang="0">
                      <a:pos x="T0" y="T1"/>
                    </a:cxn>
                    <a:cxn ang="0">
                      <a:pos x="T2" y="T3"/>
                    </a:cxn>
                    <a:cxn ang="0">
                      <a:pos x="T4" y="T5"/>
                    </a:cxn>
                    <a:cxn ang="0">
                      <a:pos x="T6" y="T7"/>
                    </a:cxn>
                    <a:cxn ang="0">
                      <a:pos x="T8" y="T9"/>
                    </a:cxn>
                  </a:cxnLst>
                  <a:rect l="0" t="0" r="r" b="b"/>
                  <a:pathLst>
                    <a:path w="229" h="1632">
                      <a:moveTo>
                        <a:pt x="4" y="0"/>
                      </a:moveTo>
                      <a:lnTo>
                        <a:pt x="0" y="1632"/>
                      </a:lnTo>
                      <a:lnTo>
                        <a:pt x="229" y="1591"/>
                      </a:lnTo>
                      <a:lnTo>
                        <a:pt x="229" y="279"/>
                      </a:lnTo>
                      <a:lnTo>
                        <a:pt x="4"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0" name="Freeform 71"/>
                <p:cNvSpPr/>
                <p:nvPr/>
              </p:nvSpPr>
              <p:spPr bwMode="auto">
                <a:xfrm>
                  <a:off x="3046079" y="2119973"/>
                  <a:ext cx="13457" cy="33321"/>
                </a:xfrm>
                <a:custGeom>
                  <a:avLst/>
                  <a:gdLst>
                    <a:gd name="T0" fmla="*/ 36 w 92"/>
                    <a:gd name="T1" fmla="*/ 0 h 229"/>
                    <a:gd name="T2" fmla="*/ 0 w 92"/>
                    <a:gd name="T3" fmla="*/ 229 h 229"/>
                    <a:gd name="T4" fmla="*/ 92 w 92"/>
                    <a:gd name="T5" fmla="*/ 229 h 229"/>
                    <a:gd name="T6" fmla="*/ 36 w 92"/>
                    <a:gd name="T7" fmla="*/ 0 h 229"/>
                  </a:gdLst>
                  <a:ahLst/>
                  <a:cxnLst>
                    <a:cxn ang="0">
                      <a:pos x="T0" y="T1"/>
                    </a:cxn>
                    <a:cxn ang="0">
                      <a:pos x="T2" y="T3"/>
                    </a:cxn>
                    <a:cxn ang="0">
                      <a:pos x="T4" y="T5"/>
                    </a:cxn>
                    <a:cxn ang="0">
                      <a:pos x="T6" y="T7"/>
                    </a:cxn>
                  </a:cxnLst>
                  <a:rect l="0" t="0" r="r" b="b"/>
                  <a:pathLst>
                    <a:path w="92" h="229">
                      <a:moveTo>
                        <a:pt x="36" y="0"/>
                      </a:moveTo>
                      <a:lnTo>
                        <a:pt x="0" y="229"/>
                      </a:lnTo>
                      <a:lnTo>
                        <a:pt x="92" y="229"/>
                      </a:lnTo>
                      <a:lnTo>
                        <a:pt x="36"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1" name="Freeform 72"/>
                <p:cNvSpPr/>
                <p:nvPr/>
              </p:nvSpPr>
              <p:spPr bwMode="auto">
                <a:xfrm>
                  <a:off x="2932658" y="2160984"/>
                  <a:ext cx="239657" cy="89711"/>
                </a:xfrm>
                <a:custGeom>
                  <a:avLst/>
                  <a:gdLst>
                    <a:gd name="T0" fmla="*/ 0 w 1642"/>
                    <a:gd name="T1" fmla="*/ 616 h 616"/>
                    <a:gd name="T2" fmla="*/ 1642 w 1642"/>
                    <a:gd name="T3" fmla="*/ 616 h 616"/>
                    <a:gd name="T4" fmla="*/ 837 w 1642"/>
                    <a:gd name="T5" fmla="*/ 4 h 616"/>
                    <a:gd name="T6" fmla="*/ 0 w 1642"/>
                    <a:gd name="T7" fmla="*/ 616 h 616"/>
                  </a:gdLst>
                  <a:ahLst/>
                  <a:cxnLst>
                    <a:cxn ang="0">
                      <a:pos x="T0" y="T1"/>
                    </a:cxn>
                    <a:cxn ang="0">
                      <a:pos x="T2" y="T3"/>
                    </a:cxn>
                    <a:cxn ang="0">
                      <a:pos x="T4" y="T5"/>
                    </a:cxn>
                    <a:cxn ang="0">
                      <a:pos x="T6" y="T7"/>
                    </a:cxn>
                  </a:cxnLst>
                  <a:rect l="0" t="0" r="r" b="b"/>
                  <a:pathLst>
                    <a:path w="1642" h="616">
                      <a:moveTo>
                        <a:pt x="0" y="616"/>
                      </a:moveTo>
                      <a:lnTo>
                        <a:pt x="1642" y="616"/>
                      </a:lnTo>
                      <a:cubicBezTo>
                        <a:pt x="1642" y="616"/>
                        <a:pt x="1443" y="0"/>
                        <a:pt x="837" y="4"/>
                      </a:cubicBezTo>
                      <a:cubicBezTo>
                        <a:pt x="232" y="8"/>
                        <a:pt x="49" y="477"/>
                        <a:pt x="0" y="616"/>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3" name="Rectangle 73"/>
                <p:cNvSpPr>
                  <a:spLocks noChangeArrowheads="1"/>
                </p:cNvSpPr>
                <p:nvPr/>
              </p:nvSpPr>
              <p:spPr bwMode="auto">
                <a:xfrm>
                  <a:off x="2907667" y="2260948"/>
                  <a:ext cx="286435" cy="9612"/>
                </a:xfrm>
                <a:prstGeom prst="rect">
                  <a:avLst/>
                </a:pr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4" name="Freeform 74"/>
                <p:cNvSpPr/>
                <p:nvPr/>
              </p:nvSpPr>
              <p:spPr bwMode="auto">
                <a:xfrm>
                  <a:off x="3230628" y="2544179"/>
                  <a:ext cx="99964" cy="49982"/>
                </a:xfrm>
                <a:custGeom>
                  <a:avLst/>
                  <a:gdLst>
                    <a:gd name="T0" fmla="*/ 553 w 689"/>
                    <a:gd name="T1" fmla="*/ 338 h 346"/>
                    <a:gd name="T2" fmla="*/ 553 w 689"/>
                    <a:gd name="T3" fmla="*/ 100 h 346"/>
                    <a:gd name="T4" fmla="*/ 427 w 689"/>
                    <a:gd name="T5" fmla="*/ 100 h 346"/>
                    <a:gd name="T6" fmla="*/ 427 w 689"/>
                    <a:gd name="T7" fmla="*/ 336 h 346"/>
                    <a:gd name="T8" fmla="*/ 282 w 689"/>
                    <a:gd name="T9" fmla="*/ 336 h 346"/>
                    <a:gd name="T10" fmla="*/ 282 w 689"/>
                    <a:gd name="T11" fmla="*/ 98 h 346"/>
                    <a:gd name="T12" fmla="*/ 142 w 689"/>
                    <a:gd name="T13" fmla="*/ 98 h 346"/>
                    <a:gd name="T14" fmla="*/ 142 w 689"/>
                    <a:gd name="T15" fmla="*/ 346 h 346"/>
                    <a:gd name="T16" fmla="*/ 0 w 689"/>
                    <a:gd name="T17" fmla="*/ 346 h 346"/>
                    <a:gd name="T18" fmla="*/ 0 w 689"/>
                    <a:gd name="T19" fmla="*/ 0 h 346"/>
                    <a:gd name="T20" fmla="*/ 689 w 689"/>
                    <a:gd name="T21" fmla="*/ 0 h 346"/>
                    <a:gd name="T22" fmla="*/ 689 w 689"/>
                    <a:gd name="T23" fmla="*/ 340 h 346"/>
                    <a:gd name="T24" fmla="*/ 553 w 689"/>
                    <a:gd name="T25" fmla="*/ 33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9" h="346">
                      <a:moveTo>
                        <a:pt x="553" y="338"/>
                      </a:moveTo>
                      <a:lnTo>
                        <a:pt x="553" y="100"/>
                      </a:lnTo>
                      <a:lnTo>
                        <a:pt x="427" y="100"/>
                      </a:lnTo>
                      <a:lnTo>
                        <a:pt x="427" y="336"/>
                      </a:lnTo>
                      <a:lnTo>
                        <a:pt x="282" y="336"/>
                      </a:lnTo>
                      <a:lnTo>
                        <a:pt x="282" y="98"/>
                      </a:lnTo>
                      <a:lnTo>
                        <a:pt x="142" y="98"/>
                      </a:lnTo>
                      <a:lnTo>
                        <a:pt x="142" y="346"/>
                      </a:lnTo>
                      <a:lnTo>
                        <a:pt x="0" y="346"/>
                      </a:lnTo>
                      <a:lnTo>
                        <a:pt x="0" y="0"/>
                      </a:lnTo>
                      <a:lnTo>
                        <a:pt x="689" y="0"/>
                      </a:lnTo>
                      <a:lnTo>
                        <a:pt x="689" y="340"/>
                      </a:lnTo>
                      <a:lnTo>
                        <a:pt x="553" y="338"/>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5" name="Freeform 75"/>
                <p:cNvSpPr/>
                <p:nvPr/>
              </p:nvSpPr>
              <p:spPr bwMode="auto">
                <a:xfrm>
                  <a:off x="3230628" y="2470488"/>
                  <a:ext cx="20505" cy="58953"/>
                </a:xfrm>
                <a:custGeom>
                  <a:avLst/>
                  <a:gdLst>
                    <a:gd name="T0" fmla="*/ 140 w 140"/>
                    <a:gd name="T1" fmla="*/ 0 h 404"/>
                    <a:gd name="T2" fmla="*/ 140 w 140"/>
                    <a:gd name="T3" fmla="*/ 404 h 404"/>
                    <a:gd name="T4" fmla="*/ 0 w 140"/>
                    <a:gd name="T5" fmla="*/ 404 h 404"/>
                    <a:gd name="T6" fmla="*/ 0 w 140"/>
                    <a:gd name="T7" fmla="*/ 11 h 404"/>
                    <a:gd name="T8" fmla="*/ 140 w 140"/>
                    <a:gd name="T9" fmla="*/ 0 h 404"/>
                  </a:gdLst>
                  <a:ahLst/>
                  <a:cxnLst>
                    <a:cxn ang="0">
                      <a:pos x="T0" y="T1"/>
                    </a:cxn>
                    <a:cxn ang="0">
                      <a:pos x="T2" y="T3"/>
                    </a:cxn>
                    <a:cxn ang="0">
                      <a:pos x="T4" y="T5"/>
                    </a:cxn>
                    <a:cxn ang="0">
                      <a:pos x="T6" y="T7"/>
                    </a:cxn>
                    <a:cxn ang="0">
                      <a:pos x="T8" y="T9"/>
                    </a:cxn>
                  </a:cxnLst>
                  <a:rect l="0" t="0" r="r" b="b"/>
                  <a:pathLst>
                    <a:path w="140" h="404">
                      <a:moveTo>
                        <a:pt x="140" y="0"/>
                      </a:moveTo>
                      <a:lnTo>
                        <a:pt x="140" y="404"/>
                      </a:lnTo>
                      <a:lnTo>
                        <a:pt x="0" y="404"/>
                      </a:lnTo>
                      <a:lnTo>
                        <a:pt x="0" y="11"/>
                      </a:lnTo>
                      <a:lnTo>
                        <a:pt x="14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6" name="Freeform 76"/>
                <p:cNvSpPr/>
                <p:nvPr/>
              </p:nvSpPr>
              <p:spPr bwMode="auto">
                <a:xfrm>
                  <a:off x="3272920" y="2467284"/>
                  <a:ext cx="19224" cy="62157"/>
                </a:xfrm>
                <a:custGeom>
                  <a:avLst/>
                  <a:gdLst>
                    <a:gd name="T0" fmla="*/ 132 w 132"/>
                    <a:gd name="T1" fmla="*/ 0 h 428"/>
                    <a:gd name="T2" fmla="*/ 132 w 132"/>
                    <a:gd name="T3" fmla="*/ 428 h 428"/>
                    <a:gd name="T4" fmla="*/ 0 w 132"/>
                    <a:gd name="T5" fmla="*/ 428 h 428"/>
                    <a:gd name="T6" fmla="*/ 0 w 132"/>
                    <a:gd name="T7" fmla="*/ 6 h 428"/>
                    <a:gd name="T8" fmla="*/ 132 w 132"/>
                    <a:gd name="T9" fmla="*/ 0 h 428"/>
                  </a:gdLst>
                  <a:ahLst/>
                  <a:cxnLst>
                    <a:cxn ang="0">
                      <a:pos x="T0" y="T1"/>
                    </a:cxn>
                    <a:cxn ang="0">
                      <a:pos x="T2" y="T3"/>
                    </a:cxn>
                    <a:cxn ang="0">
                      <a:pos x="T4" y="T5"/>
                    </a:cxn>
                    <a:cxn ang="0">
                      <a:pos x="T6" y="T7"/>
                    </a:cxn>
                    <a:cxn ang="0">
                      <a:pos x="T8" y="T9"/>
                    </a:cxn>
                  </a:cxnLst>
                  <a:rect l="0" t="0" r="r" b="b"/>
                  <a:pathLst>
                    <a:path w="132" h="428">
                      <a:moveTo>
                        <a:pt x="132" y="0"/>
                      </a:moveTo>
                      <a:lnTo>
                        <a:pt x="132" y="428"/>
                      </a:lnTo>
                      <a:lnTo>
                        <a:pt x="0" y="428"/>
                      </a:lnTo>
                      <a:lnTo>
                        <a:pt x="0" y="6"/>
                      </a:lnTo>
                      <a:lnTo>
                        <a:pt x="132"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7" name="Freeform 77"/>
                <p:cNvSpPr/>
                <p:nvPr/>
              </p:nvSpPr>
              <p:spPr bwMode="auto">
                <a:xfrm>
                  <a:off x="3313290" y="2462157"/>
                  <a:ext cx="16661" cy="66002"/>
                </a:xfrm>
                <a:custGeom>
                  <a:avLst/>
                  <a:gdLst>
                    <a:gd name="T0" fmla="*/ 118 w 118"/>
                    <a:gd name="T1" fmla="*/ 0 h 451"/>
                    <a:gd name="T2" fmla="*/ 118 w 118"/>
                    <a:gd name="T3" fmla="*/ 451 h 451"/>
                    <a:gd name="T4" fmla="*/ 0 w 118"/>
                    <a:gd name="T5" fmla="*/ 451 h 451"/>
                    <a:gd name="T6" fmla="*/ 0 w 118"/>
                    <a:gd name="T7" fmla="*/ 15 h 451"/>
                    <a:gd name="T8" fmla="*/ 118 w 118"/>
                    <a:gd name="T9" fmla="*/ 0 h 451"/>
                  </a:gdLst>
                  <a:ahLst/>
                  <a:cxnLst>
                    <a:cxn ang="0">
                      <a:pos x="T0" y="T1"/>
                    </a:cxn>
                    <a:cxn ang="0">
                      <a:pos x="T2" y="T3"/>
                    </a:cxn>
                    <a:cxn ang="0">
                      <a:pos x="T4" y="T5"/>
                    </a:cxn>
                    <a:cxn ang="0">
                      <a:pos x="T6" y="T7"/>
                    </a:cxn>
                    <a:cxn ang="0">
                      <a:pos x="T8" y="T9"/>
                    </a:cxn>
                  </a:cxnLst>
                  <a:rect l="0" t="0" r="r" b="b"/>
                  <a:pathLst>
                    <a:path w="118" h="451">
                      <a:moveTo>
                        <a:pt x="118" y="0"/>
                      </a:moveTo>
                      <a:lnTo>
                        <a:pt x="118" y="451"/>
                      </a:lnTo>
                      <a:lnTo>
                        <a:pt x="0" y="451"/>
                      </a:lnTo>
                      <a:lnTo>
                        <a:pt x="0" y="15"/>
                      </a:lnTo>
                      <a:lnTo>
                        <a:pt x="118"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8" name="Freeform 78"/>
                <p:cNvSpPr/>
                <p:nvPr/>
              </p:nvSpPr>
              <p:spPr bwMode="auto">
                <a:xfrm>
                  <a:off x="3352379" y="2459594"/>
                  <a:ext cx="13457" cy="133285"/>
                </a:xfrm>
                <a:custGeom>
                  <a:avLst/>
                  <a:gdLst>
                    <a:gd name="T0" fmla="*/ 0 w 94"/>
                    <a:gd name="T1" fmla="*/ 0 h 917"/>
                    <a:gd name="T2" fmla="*/ 0 w 94"/>
                    <a:gd name="T3" fmla="*/ 917 h 917"/>
                    <a:gd name="T4" fmla="*/ 94 w 94"/>
                    <a:gd name="T5" fmla="*/ 917 h 917"/>
                    <a:gd name="T6" fmla="*/ 94 w 94"/>
                    <a:gd name="T7" fmla="*/ 112 h 917"/>
                    <a:gd name="T8" fmla="*/ 0 w 94"/>
                    <a:gd name="T9" fmla="*/ 0 h 917"/>
                  </a:gdLst>
                  <a:ahLst/>
                  <a:cxnLst>
                    <a:cxn ang="0">
                      <a:pos x="T0" y="T1"/>
                    </a:cxn>
                    <a:cxn ang="0">
                      <a:pos x="T2" y="T3"/>
                    </a:cxn>
                    <a:cxn ang="0">
                      <a:pos x="T4" y="T5"/>
                    </a:cxn>
                    <a:cxn ang="0">
                      <a:pos x="T6" y="T7"/>
                    </a:cxn>
                    <a:cxn ang="0">
                      <a:pos x="T8" y="T9"/>
                    </a:cxn>
                  </a:cxnLst>
                  <a:rect l="0" t="0" r="r" b="b"/>
                  <a:pathLst>
                    <a:path w="94" h="917">
                      <a:moveTo>
                        <a:pt x="0" y="0"/>
                      </a:moveTo>
                      <a:lnTo>
                        <a:pt x="0" y="917"/>
                      </a:lnTo>
                      <a:lnTo>
                        <a:pt x="94" y="917"/>
                      </a:lnTo>
                      <a:lnTo>
                        <a:pt x="94" y="112"/>
                      </a:lnTo>
                      <a:lnTo>
                        <a:pt x="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88" name="Freeform 83"/>
                <p:cNvSpPr/>
                <p:nvPr/>
              </p:nvSpPr>
              <p:spPr bwMode="auto">
                <a:xfrm>
                  <a:off x="3015321" y="2467924"/>
                  <a:ext cx="73692" cy="125596"/>
                </a:xfrm>
                <a:custGeom>
                  <a:avLst/>
                  <a:gdLst>
                    <a:gd name="T0" fmla="*/ 0 w 508"/>
                    <a:gd name="T1" fmla="*/ 862 h 862"/>
                    <a:gd name="T2" fmla="*/ 508 w 508"/>
                    <a:gd name="T3" fmla="*/ 862 h 862"/>
                    <a:gd name="T4" fmla="*/ 508 w 508"/>
                    <a:gd name="T5" fmla="*/ 254 h 862"/>
                    <a:gd name="T6" fmla="*/ 254 w 508"/>
                    <a:gd name="T7" fmla="*/ 0 h 862"/>
                    <a:gd name="T8" fmla="*/ 254 w 508"/>
                    <a:gd name="T9" fmla="*/ 0 h 862"/>
                    <a:gd name="T10" fmla="*/ 0 w 508"/>
                    <a:gd name="T11" fmla="*/ 254 h 862"/>
                    <a:gd name="T12" fmla="*/ 0 w 508"/>
                    <a:gd name="T13" fmla="*/ 862 h 862"/>
                  </a:gdLst>
                  <a:ahLst/>
                  <a:cxnLst>
                    <a:cxn ang="0">
                      <a:pos x="T0" y="T1"/>
                    </a:cxn>
                    <a:cxn ang="0">
                      <a:pos x="T2" y="T3"/>
                    </a:cxn>
                    <a:cxn ang="0">
                      <a:pos x="T4" y="T5"/>
                    </a:cxn>
                    <a:cxn ang="0">
                      <a:pos x="T6" y="T7"/>
                    </a:cxn>
                    <a:cxn ang="0">
                      <a:pos x="T8" y="T9"/>
                    </a:cxn>
                    <a:cxn ang="0">
                      <a:pos x="T10" y="T11"/>
                    </a:cxn>
                    <a:cxn ang="0">
                      <a:pos x="T12" y="T13"/>
                    </a:cxn>
                  </a:cxnLst>
                  <a:rect l="0" t="0" r="r" b="b"/>
                  <a:pathLst>
                    <a:path w="508" h="862">
                      <a:moveTo>
                        <a:pt x="0" y="862"/>
                      </a:moveTo>
                      <a:lnTo>
                        <a:pt x="508" y="862"/>
                      </a:lnTo>
                      <a:lnTo>
                        <a:pt x="508" y="254"/>
                      </a:lnTo>
                      <a:cubicBezTo>
                        <a:pt x="508" y="114"/>
                        <a:pt x="394" y="0"/>
                        <a:pt x="254" y="0"/>
                      </a:cubicBezTo>
                      <a:lnTo>
                        <a:pt x="254" y="0"/>
                      </a:lnTo>
                      <a:cubicBezTo>
                        <a:pt x="114" y="0"/>
                        <a:pt x="0" y="114"/>
                        <a:pt x="0" y="254"/>
                      </a:cubicBezTo>
                      <a:lnTo>
                        <a:pt x="0" y="862"/>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89" name="Freeform 86"/>
                <p:cNvSpPr/>
                <p:nvPr/>
              </p:nvSpPr>
              <p:spPr bwMode="auto">
                <a:xfrm>
                  <a:off x="2775023" y="2544179"/>
                  <a:ext cx="100605" cy="49982"/>
                </a:xfrm>
                <a:custGeom>
                  <a:avLst/>
                  <a:gdLst>
                    <a:gd name="T0" fmla="*/ 136 w 689"/>
                    <a:gd name="T1" fmla="*/ 338 h 346"/>
                    <a:gd name="T2" fmla="*/ 136 w 689"/>
                    <a:gd name="T3" fmla="*/ 100 h 346"/>
                    <a:gd name="T4" fmla="*/ 262 w 689"/>
                    <a:gd name="T5" fmla="*/ 100 h 346"/>
                    <a:gd name="T6" fmla="*/ 262 w 689"/>
                    <a:gd name="T7" fmla="*/ 336 h 346"/>
                    <a:gd name="T8" fmla="*/ 406 w 689"/>
                    <a:gd name="T9" fmla="*/ 336 h 346"/>
                    <a:gd name="T10" fmla="*/ 406 w 689"/>
                    <a:gd name="T11" fmla="*/ 98 h 346"/>
                    <a:gd name="T12" fmla="*/ 546 w 689"/>
                    <a:gd name="T13" fmla="*/ 98 h 346"/>
                    <a:gd name="T14" fmla="*/ 546 w 689"/>
                    <a:gd name="T15" fmla="*/ 346 h 346"/>
                    <a:gd name="T16" fmla="*/ 689 w 689"/>
                    <a:gd name="T17" fmla="*/ 346 h 346"/>
                    <a:gd name="T18" fmla="*/ 689 w 689"/>
                    <a:gd name="T19" fmla="*/ 0 h 346"/>
                    <a:gd name="T20" fmla="*/ 0 w 689"/>
                    <a:gd name="T21" fmla="*/ 0 h 346"/>
                    <a:gd name="T22" fmla="*/ 0 w 689"/>
                    <a:gd name="T23" fmla="*/ 340 h 346"/>
                    <a:gd name="T24" fmla="*/ 136 w 689"/>
                    <a:gd name="T25" fmla="*/ 33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9" h="346">
                      <a:moveTo>
                        <a:pt x="136" y="338"/>
                      </a:moveTo>
                      <a:lnTo>
                        <a:pt x="136" y="100"/>
                      </a:lnTo>
                      <a:lnTo>
                        <a:pt x="262" y="100"/>
                      </a:lnTo>
                      <a:lnTo>
                        <a:pt x="262" y="336"/>
                      </a:lnTo>
                      <a:lnTo>
                        <a:pt x="406" y="336"/>
                      </a:lnTo>
                      <a:lnTo>
                        <a:pt x="406" y="98"/>
                      </a:lnTo>
                      <a:lnTo>
                        <a:pt x="546" y="98"/>
                      </a:lnTo>
                      <a:lnTo>
                        <a:pt x="546" y="346"/>
                      </a:lnTo>
                      <a:lnTo>
                        <a:pt x="689" y="346"/>
                      </a:lnTo>
                      <a:lnTo>
                        <a:pt x="689" y="0"/>
                      </a:lnTo>
                      <a:lnTo>
                        <a:pt x="0" y="0"/>
                      </a:lnTo>
                      <a:lnTo>
                        <a:pt x="0" y="340"/>
                      </a:lnTo>
                      <a:lnTo>
                        <a:pt x="136" y="338"/>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0" name="Freeform 87"/>
                <p:cNvSpPr/>
                <p:nvPr/>
              </p:nvSpPr>
              <p:spPr bwMode="auto">
                <a:xfrm>
                  <a:off x="2855122" y="2470488"/>
                  <a:ext cx="20505" cy="58953"/>
                </a:xfrm>
                <a:custGeom>
                  <a:avLst/>
                  <a:gdLst>
                    <a:gd name="T0" fmla="*/ 0 w 141"/>
                    <a:gd name="T1" fmla="*/ 0 h 404"/>
                    <a:gd name="T2" fmla="*/ 0 w 141"/>
                    <a:gd name="T3" fmla="*/ 404 h 404"/>
                    <a:gd name="T4" fmla="*/ 141 w 141"/>
                    <a:gd name="T5" fmla="*/ 404 h 404"/>
                    <a:gd name="T6" fmla="*/ 141 w 141"/>
                    <a:gd name="T7" fmla="*/ 11 h 404"/>
                    <a:gd name="T8" fmla="*/ 0 w 141"/>
                    <a:gd name="T9" fmla="*/ 0 h 404"/>
                  </a:gdLst>
                  <a:ahLst/>
                  <a:cxnLst>
                    <a:cxn ang="0">
                      <a:pos x="T0" y="T1"/>
                    </a:cxn>
                    <a:cxn ang="0">
                      <a:pos x="T2" y="T3"/>
                    </a:cxn>
                    <a:cxn ang="0">
                      <a:pos x="T4" y="T5"/>
                    </a:cxn>
                    <a:cxn ang="0">
                      <a:pos x="T6" y="T7"/>
                    </a:cxn>
                    <a:cxn ang="0">
                      <a:pos x="T8" y="T9"/>
                    </a:cxn>
                  </a:cxnLst>
                  <a:rect l="0" t="0" r="r" b="b"/>
                  <a:pathLst>
                    <a:path w="141" h="404">
                      <a:moveTo>
                        <a:pt x="0" y="0"/>
                      </a:moveTo>
                      <a:lnTo>
                        <a:pt x="0" y="404"/>
                      </a:lnTo>
                      <a:lnTo>
                        <a:pt x="141" y="404"/>
                      </a:lnTo>
                      <a:lnTo>
                        <a:pt x="141" y="11"/>
                      </a:lnTo>
                      <a:lnTo>
                        <a:pt x="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1" name="Freeform 88"/>
                <p:cNvSpPr/>
                <p:nvPr/>
              </p:nvSpPr>
              <p:spPr bwMode="auto">
                <a:xfrm>
                  <a:off x="2814111" y="2467284"/>
                  <a:ext cx="19224" cy="62157"/>
                </a:xfrm>
                <a:custGeom>
                  <a:avLst/>
                  <a:gdLst>
                    <a:gd name="T0" fmla="*/ 0 w 132"/>
                    <a:gd name="T1" fmla="*/ 0 h 428"/>
                    <a:gd name="T2" fmla="*/ 0 w 132"/>
                    <a:gd name="T3" fmla="*/ 428 h 428"/>
                    <a:gd name="T4" fmla="*/ 132 w 132"/>
                    <a:gd name="T5" fmla="*/ 428 h 428"/>
                    <a:gd name="T6" fmla="*/ 132 w 132"/>
                    <a:gd name="T7" fmla="*/ 6 h 428"/>
                    <a:gd name="T8" fmla="*/ 0 w 132"/>
                    <a:gd name="T9" fmla="*/ 0 h 428"/>
                  </a:gdLst>
                  <a:ahLst/>
                  <a:cxnLst>
                    <a:cxn ang="0">
                      <a:pos x="T0" y="T1"/>
                    </a:cxn>
                    <a:cxn ang="0">
                      <a:pos x="T2" y="T3"/>
                    </a:cxn>
                    <a:cxn ang="0">
                      <a:pos x="T4" y="T5"/>
                    </a:cxn>
                    <a:cxn ang="0">
                      <a:pos x="T6" y="T7"/>
                    </a:cxn>
                    <a:cxn ang="0">
                      <a:pos x="T8" y="T9"/>
                    </a:cxn>
                  </a:cxnLst>
                  <a:rect l="0" t="0" r="r" b="b"/>
                  <a:pathLst>
                    <a:path w="132" h="428">
                      <a:moveTo>
                        <a:pt x="0" y="0"/>
                      </a:moveTo>
                      <a:lnTo>
                        <a:pt x="0" y="428"/>
                      </a:lnTo>
                      <a:lnTo>
                        <a:pt x="132" y="428"/>
                      </a:lnTo>
                      <a:lnTo>
                        <a:pt x="132" y="6"/>
                      </a:lnTo>
                      <a:lnTo>
                        <a:pt x="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2" name="Freeform 89"/>
                <p:cNvSpPr/>
                <p:nvPr/>
              </p:nvSpPr>
              <p:spPr bwMode="auto">
                <a:xfrm>
                  <a:off x="2775664" y="2462157"/>
                  <a:ext cx="17302" cy="66002"/>
                </a:xfrm>
                <a:custGeom>
                  <a:avLst/>
                  <a:gdLst>
                    <a:gd name="T0" fmla="*/ 0 w 117"/>
                    <a:gd name="T1" fmla="*/ 0 h 451"/>
                    <a:gd name="T2" fmla="*/ 0 w 117"/>
                    <a:gd name="T3" fmla="*/ 451 h 451"/>
                    <a:gd name="T4" fmla="*/ 117 w 117"/>
                    <a:gd name="T5" fmla="*/ 451 h 451"/>
                    <a:gd name="T6" fmla="*/ 117 w 117"/>
                    <a:gd name="T7" fmla="*/ 15 h 451"/>
                    <a:gd name="T8" fmla="*/ 0 w 117"/>
                    <a:gd name="T9" fmla="*/ 0 h 451"/>
                  </a:gdLst>
                  <a:ahLst/>
                  <a:cxnLst>
                    <a:cxn ang="0">
                      <a:pos x="T0" y="T1"/>
                    </a:cxn>
                    <a:cxn ang="0">
                      <a:pos x="T2" y="T3"/>
                    </a:cxn>
                    <a:cxn ang="0">
                      <a:pos x="T4" y="T5"/>
                    </a:cxn>
                    <a:cxn ang="0">
                      <a:pos x="T6" y="T7"/>
                    </a:cxn>
                    <a:cxn ang="0">
                      <a:pos x="T8" y="T9"/>
                    </a:cxn>
                  </a:cxnLst>
                  <a:rect l="0" t="0" r="r" b="b"/>
                  <a:pathLst>
                    <a:path w="117" h="451">
                      <a:moveTo>
                        <a:pt x="0" y="0"/>
                      </a:moveTo>
                      <a:lnTo>
                        <a:pt x="0" y="451"/>
                      </a:lnTo>
                      <a:lnTo>
                        <a:pt x="117" y="451"/>
                      </a:lnTo>
                      <a:lnTo>
                        <a:pt x="117" y="15"/>
                      </a:lnTo>
                      <a:lnTo>
                        <a:pt x="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3" name="Freeform 90"/>
                <p:cNvSpPr/>
                <p:nvPr/>
              </p:nvSpPr>
              <p:spPr bwMode="auto">
                <a:xfrm>
                  <a:off x="2739779" y="2459594"/>
                  <a:ext cx="14097" cy="133285"/>
                </a:xfrm>
                <a:custGeom>
                  <a:avLst/>
                  <a:gdLst>
                    <a:gd name="T0" fmla="*/ 93 w 93"/>
                    <a:gd name="T1" fmla="*/ 0 h 917"/>
                    <a:gd name="T2" fmla="*/ 93 w 93"/>
                    <a:gd name="T3" fmla="*/ 917 h 917"/>
                    <a:gd name="T4" fmla="*/ 0 w 93"/>
                    <a:gd name="T5" fmla="*/ 917 h 917"/>
                    <a:gd name="T6" fmla="*/ 0 w 93"/>
                    <a:gd name="T7" fmla="*/ 112 h 917"/>
                    <a:gd name="T8" fmla="*/ 93 w 93"/>
                    <a:gd name="T9" fmla="*/ 0 h 917"/>
                  </a:gdLst>
                  <a:ahLst/>
                  <a:cxnLst>
                    <a:cxn ang="0">
                      <a:pos x="T0" y="T1"/>
                    </a:cxn>
                    <a:cxn ang="0">
                      <a:pos x="T2" y="T3"/>
                    </a:cxn>
                    <a:cxn ang="0">
                      <a:pos x="T4" y="T5"/>
                    </a:cxn>
                    <a:cxn ang="0">
                      <a:pos x="T6" y="T7"/>
                    </a:cxn>
                    <a:cxn ang="0">
                      <a:pos x="T8" y="T9"/>
                    </a:cxn>
                  </a:cxnLst>
                  <a:rect l="0" t="0" r="r" b="b"/>
                  <a:pathLst>
                    <a:path w="93" h="917">
                      <a:moveTo>
                        <a:pt x="93" y="0"/>
                      </a:moveTo>
                      <a:lnTo>
                        <a:pt x="93" y="917"/>
                      </a:lnTo>
                      <a:lnTo>
                        <a:pt x="0" y="917"/>
                      </a:lnTo>
                      <a:lnTo>
                        <a:pt x="0" y="112"/>
                      </a:lnTo>
                      <a:lnTo>
                        <a:pt x="93"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4" name="Freeform 96"/>
                <p:cNvSpPr/>
                <p:nvPr/>
              </p:nvSpPr>
              <p:spPr bwMode="auto">
                <a:xfrm>
                  <a:off x="2655835" y="2354504"/>
                  <a:ext cx="33321" cy="238376"/>
                </a:xfrm>
                <a:custGeom>
                  <a:avLst/>
                  <a:gdLst>
                    <a:gd name="T0" fmla="*/ 226 w 230"/>
                    <a:gd name="T1" fmla="*/ 0 h 1632"/>
                    <a:gd name="T2" fmla="*/ 230 w 230"/>
                    <a:gd name="T3" fmla="*/ 1632 h 1632"/>
                    <a:gd name="T4" fmla="*/ 0 w 230"/>
                    <a:gd name="T5" fmla="*/ 1591 h 1632"/>
                    <a:gd name="T6" fmla="*/ 0 w 230"/>
                    <a:gd name="T7" fmla="*/ 279 h 1632"/>
                    <a:gd name="T8" fmla="*/ 226 w 230"/>
                    <a:gd name="T9" fmla="*/ 0 h 1632"/>
                  </a:gdLst>
                  <a:ahLst/>
                  <a:cxnLst>
                    <a:cxn ang="0">
                      <a:pos x="T0" y="T1"/>
                    </a:cxn>
                    <a:cxn ang="0">
                      <a:pos x="T2" y="T3"/>
                    </a:cxn>
                    <a:cxn ang="0">
                      <a:pos x="T4" y="T5"/>
                    </a:cxn>
                    <a:cxn ang="0">
                      <a:pos x="T6" y="T7"/>
                    </a:cxn>
                    <a:cxn ang="0">
                      <a:pos x="T8" y="T9"/>
                    </a:cxn>
                  </a:cxnLst>
                  <a:rect l="0" t="0" r="r" b="b"/>
                  <a:pathLst>
                    <a:path w="230" h="1632">
                      <a:moveTo>
                        <a:pt x="226" y="0"/>
                      </a:moveTo>
                      <a:lnTo>
                        <a:pt x="230" y="1632"/>
                      </a:lnTo>
                      <a:lnTo>
                        <a:pt x="0" y="1591"/>
                      </a:lnTo>
                      <a:lnTo>
                        <a:pt x="0" y="279"/>
                      </a:lnTo>
                      <a:lnTo>
                        <a:pt x="226"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grpSp>
          <p:sp>
            <p:nvSpPr>
              <p:cNvPr id="95" name="椭圆 94"/>
              <p:cNvSpPr/>
              <p:nvPr/>
            </p:nvSpPr>
            <p:spPr>
              <a:xfrm>
                <a:off x="11616276" y="6396038"/>
                <a:ext cx="303212" cy="303212"/>
              </a:xfrm>
              <a:prstGeom prst="ellipse">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nvGrpSpPr>
          <p:cNvPr id="61" name="is1îďê"/>
          <p:cNvGrpSpPr/>
          <p:nvPr/>
        </p:nvGrpSpPr>
        <p:grpSpPr>
          <a:xfrm>
            <a:off x="7231555" y="2537552"/>
            <a:ext cx="3227298" cy="2296998"/>
            <a:chOff x="1008062" y="1876256"/>
            <a:chExt cx="2304632" cy="4856619"/>
          </a:xfrm>
        </p:grpSpPr>
        <p:sp>
          <p:nvSpPr>
            <p:cNvPr id="62" name="ïṩļiḋé"/>
            <p:cNvSpPr/>
            <p:nvPr/>
          </p:nvSpPr>
          <p:spPr>
            <a:xfrm>
              <a:off x="1008062" y="2372332"/>
              <a:ext cx="2304632" cy="4360543"/>
            </a:xfrm>
            <a:prstGeom prst="roundRect">
              <a:avLst>
                <a:gd name="adj" fmla="val 6226"/>
              </a:avLst>
            </a:prstGeom>
            <a:solidFill>
              <a:schemeClr val="bg1">
                <a:lumMod val="95000"/>
              </a:schemeClr>
            </a:solidFill>
            <a:effectLst/>
          </p:spPr>
          <p:txBody>
            <a:bodyPr wrap="square" lIns="68580" tIns="274320" rIns="68580" bIns="137160">
              <a:normAutofit/>
            </a:bodyPr>
            <a:lstStyle/>
            <a:p>
              <a:pPr defTabSz="914400">
                <a:spcBef>
                  <a:spcPct val="20000"/>
                </a:spcBef>
                <a:defRPr/>
              </a:pPr>
              <a:endParaRPr lang="en-US" altLang="zh-CN" sz="1050" dirty="0"/>
            </a:p>
          </p:txBody>
        </p:sp>
        <p:sp>
          <p:nvSpPr>
            <p:cNvPr id="63" name="îṣḻîďé"/>
            <p:cNvSpPr txBox="1"/>
            <p:nvPr/>
          </p:nvSpPr>
          <p:spPr>
            <a:xfrm>
              <a:off x="1008062" y="1876256"/>
              <a:ext cx="2304632" cy="1231982"/>
            </a:xfrm>
            <a:prstGeom prst="round2SameRect">
              <a:avLst/>
            </a:prstGeom>
            <a:solidFill>
              <a:schemeClr val="accent2"/>
            </a:solidFill>
          </p:spPr>
          <p:txBody>
            <a:bodyPr wrap="square" lIns="182880" tIns="91440" rIns="182880" bIns="91440" rtlCol="0">
              <a:normAutofit/>
            </a:bodyPr>
            <a:lstStyle>
              <a:defPPr>
                <a:defRPr lang="zh-CN"/>
              </a:defPPr>
              <a:lvl1pPr>
                <a:defRPr>
                  <a:solidFill>
                    <a:srgbClr val="FFFFFF"/>
                  </a:solidFill>
                </a:defRPr>
              </a:lvl1pPr>
            </a:lstStyle>
            <a:p>
              <a:r>
                <a:rPr lang="en-US" sz="100" dirty="0"/>
                <a:t>0 </a:t>
              </a:r>
              <a:endParaRPr lang="en-US" dirty="0"/>
            </a:p>
          </p:txBody>
        </p:sp>
        <p:sp>
          <p:nvSpPr>
            <p:cNvPr id="64" name="îṣḻíḓe"/>
            <p:cNvSpPr/>
            <p:nvPr/>
          </p:nvSpPr>
          <p:spPr bwMode="auto">
            <a:xfrm rot="5400000">
              <a:off x="2874200" y="2171456"/>
              <a:ext cx="242187" cy="118465"/>
            </a:xfrm>
            <a:custGeom>
              <a:avLst/>
              <a:gdLst>
                <a:gd name="T0" fmla="*/ 326 w 577"/>
                <a:gd name="T1" fmla="*/ 502 h 502"/>
                <a:gd name="T2" fmla="*/ 299 w 577"/>
                <a:gd name="T3" fmla="*/ 491 h 502"/>
                <a:gd name="T4" fmla="*/ 299 w 577"/>
                <a:gd name="T5" fmla="*/ 436 h 502"/>
                <a:gd name="T6" fmla="*/ 445 w 577"/>
                <a:gd name="T7" fmla="*/ 289 h 502"/>
                <a:gd name="T8" fmla="*/ 39 w 577"/>
                <a:gd name="T9" fmla="*/ 289 h 502"/>
                <a:gd name="T10" fmla="*/ 0 w 577"/>
                <a:gd name="T11" fmla="*/ 251 h 502"/>
                <a:gd name="T12" fmla="*/ 39 w 577"/>
                <a:gd name="T13" fmla="*/ 212 h 502"/>
                <a:gd name="T14" fmla="*/ 445 w 577"/>
                <a:gd name="T15" fmla="*/ 212 h 502"/>
                <a:gd name="T16" fmla="*/ 299 w 577"/>
                <a:gd name="T17" fmla="*/ 65 h 502"/>
                <a:gd name="T18" fmla="*/ 299 w 577"/>
                <a:gd name="T19" fmla="*/ 11 h 502"/>
                <a:gd name="T20" fmla="*/ 326 w 577"/>
                <a:gd name="T21" fmla="*/ 0 h 502"/>
                <a:gd name="T22" fmla="*/ 353 w 577"/>
                <a:gd name="T23" fmla="*/ 11 h 502"/>
                <a:gd name="T24" fmla="*/ 566 w 577"/>
                <a:gd name="T25" fmla="*/ 224 h 502"/>
                <a:gd name="T26" fmla="*/ 571 w 577"/>
                <a:gd name="T27" fmla="*/ 229 h 502"/>
                <a:gd name="T28" fmla="*/ 571 w 577"/>
                <a:gd name="T29" fmla="*/ 230 h 502"/>
                <a:gd name="T30" fmla="*/ 572 w 577"/>
                <a:gd name="T31" fmla="*/ 231 h 502"/>
                <a:gd name="T32" fmla="*/ 574 w 577"/>
                <a:gd name="T33" fmla="*/ 236 h 502"/>
                <a:gd name="T34" fmla="*/ 575 w 577"/>
                <a:gd name="T35" fmla="*/ 238 h 502"/>
                <a:gd name="T36" fmla="*/ 576 w 577"/>
                <a:gd name="T37" fmla="*/ 243 h 502"/>
                <a:gd name="T38" fmla="*/ 577 w 577"/>
                <a:gd name="T39" fmla="*/ 251 h 502"/>
                <a:gd name="T40" fmla="*/ 576 w 577"/>
                <a:gd name="T41" fmla="*/ 258 h 502"/>
                <a:gd name="T42" fmla="*/ 575 w 577"/>
                <a:gd name="T43" fmla="*/ 263 h 502"/>
                <a:gd name="T44" fmla="*/ 574 w 577"/>
                <a:gd name="T45" fmla="*/ 266 h 502"/>
                <a:gd name="T46" fmla="*/ 572 w 577"/>
                <a:gd name="T47" fmla="*/ 271 h 502"/>
                <a:gd name="T48" fmla="*/ 571 w 577"/>
                <a:gd name="T49" fmla="*/ 272 h 502"/>
                <a:gd name="T50" fmla="*/ 566 w 577"/>
                <a:gd name="T51" fmla="*/ 278 h 502"/>
                <a:gd name="T52" fmla="*/ 353 w 577"/>
                <a:gd name="T53" fmla="*/ 491 h 502"/>
                <a:gd name="T54" fmla="*/ 326 w 577"/>
                <a:gd name="T55"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7" h="502">
                  <a:moveTo>
                    <a:pt x="326" y="502"/>
                  </a:moveTo>
                  <a:cubicBezTo>
                    <a:pt x="316" y="502"/>
                    <a:pt x="306" y="498"/>
                    <a:pt x="299" y="491"/>
                  </a:cubicBezTo>
                  <a:cubicBezTo>
                    <a:pt x="284" y="476"/>
                    <a:pt x="284" y="451"/>
                    <a:pt x="299" y="436"/>
                  </a:cubicBezTo>
                  <a:cubicBezTo>
                    <a:pt x="445" y="289"/>
                    <a:pt x="445" y="289"/>
                    <a:pt x="445" y="289"/>
                  </a:cubicBezTo>
                  <a:cubicBezTo>
                    <a:pt x="39" y="289"/>
                    <a:pt x="39" y="289"/>
                    <a:pt x="39" y="289"/>
                  </a:cubicBezTo>
                  <a:cubicBezTo>
                    <a:pt x="17" y="289"/>
                    <a:pt x="0" y="272"/>
                    <a:pt x="0" y="251"/>
                  </a:cubicBezTo>
                  <a:cubicBezTo>
                    <a:pt x="0" y="230"/>
                    <a:pt x="17" y="212"/>
                    <a:pt x="39" y="212"/>
                  </a:cubicBezTo>
                  <a:cubicBezTo>
                    <a:pt x="445" y="212"/>
                    <a:pt x="445" y="212"/>
                    <a:pt x="445" y="212"/>
                  </a:cubicBezTo>
                  <a:cubicBezTo>
                    <a:pt x="299" y="65"/>
                    <a:pt x="299" y="65"/>
                    <a:pt x="299" y="65"/>
                  </a:cubicBezTo>
                  <a:cubicBezTo>
                    <a:pt x="284" y="50"/>
                    <a:pt x="284" y="26"/>
                    <a:pt x="299" y="11"/>
                  </a:cubicBezTo>
                  <a:cubicBezTo>
                    <a:pt x="306" y="4"/>
                    <a:pt x="316" y="0"/>
                    <a:pt x="326" y="0"/>
                  </a:cubicBezTo>
                  <a:cubicBezTo>
                    <a:pt x="336" y="0"/>
                    <a:pt x="346" y="4"/>
                    <a:pt x="353" y="11"/>
                  </a:cubicBezTo>
                  <a:cubicBezTo>
                    <a:pt x="566" y="224"/>
                    <a:pt x="566" y="224"/>
                    <a:pt x="566" y="224"/>
                  </a:cubicBezTo>
                  <a:cubicBezTo>
                    <a:pt x="568" y="225"/>
                    <a:pt x="569" y="227"/>
                    <a:pt x="571" y="229"/>
                  </a:cubicBezTo>
                  <a:cubicBezTo>
                    <a:pt x="571" y="230"/>
                    <a:pt x="571" y="230"/>
                    <a:pt x="571" y="230"/>
                  </a:cubicBezTo>
                  <a:cubicBezTo>
                    <a:pt x="572" y="231"/>
                    <a:pt x="572" y="231"/>
                    <a:pt x="572" y="231"/>
                  </a:cubicBezTo>
                  <a:cubicBezTo>
                    <a:pt x="572" y="232"/>
                    <a:pt x="573" y="234"/>
                    <a:pt x="574" y="236"/>
                  </a:cubicBezTo>
                  <a:cubicBezTo>
                    <a:pt x="574" y="237"/>
                    <a:pt x="575" y="238"/>
                    <a:pt x="575" y="238"/>
                  </a:cubicBezTo>
                  <a:cubicBezTo>
                    <a:pt x="575" y="240"/>
                    <a:pt x="576" y="241"/>
                    <a:pt x="576" y="243"/>
                  </a:cubicBezTo>
                  <a:cubicBezTo>
                    <a:pt x="577" y="246"/>
                    <a:pt x="577" y="248"/>
                    <a:pt x="577" y="251"/>
                  </a:cubicBezTo>
                  <a:cubicBezTo>
                    <a:pt x="577" y="253"/>
                    <a:pt x="577" y="256"/>
                    <a:pt x="576" y="258"/>
                  </a:cubicBezTo>
                  <a:cubicBezTo>
                    <a:pt x="576" y="260"/>
                    <a:pt x="575" y="262"/>
                    <a:pt x="575" y="263"/>
                  </a:cubicBezTo>
                  <a:cubicBezTo>
                    <a:pt x="575" y="264"/>
                    <a:pt x="575" y="265"/>
                    <a:pt x="574" y="266"/>
                  </a:cubicBezTo>
                  <a:cubicBezTo>
                    <a:pt x="573" y="267"/>
                    <a:pt x="573" y="269"/>
                    <a:pt x="572" y="271"/>
                  </a:cubicBezTo>
                  <a:cubicBezTo>
                    <a:pt x="571" y="271"/>
                    <a:pt x="571" y="272"/>
                    <a:pt x="571" y="272"/>
                  </a:cubicBezTo>
                  <a:cubicBezTo>
                    <a:pt x="569" y="274"/>
                    <a:pt x="568" y="276"/>
                    <a:pt x="566" y="278"/>
                  </a:cubicBezTo>
                  <a:cubicBezTo>
                    <a:pt x="353" y="491"/>
                    <a:pt x="353" y="491"/>
                    <a:pt x="353" y="491"/>
                  </a:cubicBezTo>
                  <a:cubicBezTo>
                    <a:pt x="346" y="498"/>
                    <a:pt x="336" y="502"/>
                    <a:pt x="326" y="50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p>
          </p:txBody>
        </p:sp>
      </p:grpSp>
      <p:sp>
        <p:nvSpPr>
          <p:cNvPr id="66" name="文本框 65"/>
          <p:cNvSpPr txBox="1"/>
          <p:nvPr/>
        </p:nvSpPr>
        <p:spPr>
          <a:xfrm>
            <a:off x="7534198" y="2628993"/>
            <a:ext cx="2685415" cy="400110"/>
          </a:xfrm>
          <a:prstGeom prst="rect">
            <a:avLst/>
          </a:prstGeom>
          <a:noFill/>
        </p:spPr>
        <p:txBody>
          <a:bodyPr wrap="square" rtlCol="0">
            <a:spAutoFit/>
          </a:bodyPr>
          <a:lstStyle/>
          <a:p>
            <a:r>
              <a:rPr lang="zh-CN" altLang="en-US" sz="2000" b="1" spc="300" dirty="0">
                <a:solidFill>
                  <a:schemeClr val="bg1"/>
                </a:solidFill>
                <a:latin typeface="微软雅黑" panose="020B0503020204020204" charset="-122"/>
                <a:ea typeface="微软雅黑" panose="020B0503020204020204" charset="-122"/>
              </a:rPr>
              <a:t>用户管理活动图</a:t>
            </a:r>
            <a:endParaRPr lang="zh-CN" altLang="en-US" sz="2000" b="1" spc="300" dirty="0">
              <a:solidFill>
                <a:schemeClr val="bg1"/>
              </a:solidFill>
              <a:latin typeface="微软雅黑" panose="020B0503020204020204" charset="-122"/>
              <a:ea typeface="微软雅黑" panose="020B0503020204020204" charset="-122"/>
            </a:endParaRPr>
          </a:p>
        </p:txBody>
      </p:sp>
      <p:sp>
        <p:nvSpPr>
          <p:cNvPr id="67" name="矩形 66"/>
          <p:cNvSpPr/>
          <p:nvPr/>
        </p:nvSpPr>
        <p:spPr>
          <a:xfrm>
            <a:off x="7493810" y="3259548"/>
            <a:ext cx="2574925" cy="1346907"/>
          </a:xfrm>
          <a:prstGeom prst="rect">
            <a:avLst/>
          </a:prstGeom>
        </p:spPr>
        <p:txBody>
          <a:bodyPr wrap="square">
            <a:spAutoFit/>
          </a:bodyPr>
          <a:lstStyle/>
          <a:p>
            <a:pPr algn="just">
              <a:lnSpc>
                <a:spcPct val="150000"/>
              </a:lnSpc>
            </a:pPr>
            <a:r>
              <a:rPr lang="zh-CN" altLang="en-US" sz="1400" dirty="0">
                <a:solidFill>
                  <a:schemeClr val="accent2">
                    <a:lumMod val="75000"/>
                  </a:schemeClr>
                </a:solidFill>
                <a:latin typeface="微软雅黑" panose="020B0503020204020204" charset="-122"/>
                <a:ea typeface="微软雅黑" panose="020B0503020204020204" charset="-122"/>
              </a:rPr>
              <a:t>在登录界面，用户先确定是否拥有账户，然后选择登录方式，系统对用户输入信息进行判断，并给予相应的提醒。</a:t>
            </a:r>
            <a:endParaRPr sz="1400" dirty="0">
              <a:solidFill>
                <a:schemeClr val="accent2">
                  <a:lumMod val="75000"/>
                </a:schemeClr>
              </a:solidFill>
              <a:latin typeface="微软雅黑" panose="020B0503020204020204" charset="-122"/>
              <a:ea typeface="微软雅黑" panose="020B050302020402020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存储管理协作图"/>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22295" y="465197"/>
            <a:ext cx="9723989" cy="6064308"/>
          </a:xfrm>
          <a:prstGeom prst="rect">
            <a:avLst/>
          </a:prstGeom>
          <a:noFill/>
          <a:ln>
            <a:noFill/>
          </a:ln>
        </p:spPr>
      </p:pic>
      <p:sp>
        <p:nvSpPr>
          <p:cNvPr id="4" name="椭圆 3"/>
          <p:cNvSpPr/>
          <p:nvPr/>
        </p:nvSpPr>
        <p:spPr>
          <a:xfrm>
            <a:off x="-952500" y="-95250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340360" y="427990"/>
            <a:ext cx="548640" cy="54864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3200874" y="225107"/>
            <a:ext cx="5889242" cy="954405"/>
            <a:chOff x="10150" y="1733"/>
            <a:chExt cx="4904" cy="1503"/>
          </a:xfrm>
        </p:grpSpPr>
        <p:sp>
          <p:nvSpPr>
            <p:cNvPr id="30" name="文本框 29"/>
            <p:cNvSpPr txBox="1"/>
            <p:nvPr/>
          </p:nvSpPr>
          <p:spPr>
            <a:xfrm>
              <a:off x="10361" y="1733"/>
              <a:ext cx="4598" cy="1503"/>
            </a:xfrm>
            <a:prstGeom prst="rect">
              <a:avLst/>
            </a:prstGeom>
            <a:noFill/>
          </p:spPr>
          <p:txBody>
            <a:bodyPr wrap="square" rtlCol="0">
              <a:spAutoFit/>
            </a:bodyPr>
            <a:lstStyle/>
            <a:p>
              <a:pPr algn="l"/>
              <a:r>
                <a:rPr lang="zh-CN" altLang="en-US" sz="2800" b="1" dirty="0">
                  <a:solidFill>
                    <a:schemeClr val="accent2">
                      <a:lumMod val="75000"/>
                    </a:schemeClr>
                  </a:solidFill>
                  <a:latin typeface="方正小标宋简体" panose="03000509000000000000" pitchFamily="65" charset="-122"/>
                  <a:ea typeface="方正小标宋简体" panose="03000509000000000000" pitchFamily="65" charset="-122"/>
                </a:rPr>
                <a:t>逻辑分析与建模</a:t>
              </a:r>
              <a:r>
                <a:rPr lang="en-US" altLang="zh-CN" sz="2800" b="1" dirty="0">
                  <a:solidFill>
                    <a:schemeClr val="accent2">
                      <a:lumMod val="75000"/>
                    </a:schemeClr>
                  </a:solidFill>
                  <a:latin typeface="方正小标宋简体" panose="03000509000000000000" pitchFamily="65" charset="-122"/>
                  <a:ea typeface="方正小标宋简体" panose="03000509000000000000" pitchFamily="65" charset="-122"/>
                </a:rPr>
                <a:t>-</a:t>
              </a:r>
              <a:r>
                <a:rPr lang="zh-CN" altLang="en-US" sz="2800" b="1" dirty="0">
                  <a:solidFill>
                    <a:schemeClr val="accent2">
                      <a:lumMod val="75000"/>
                    </a:schemeClr>
                  </a:solidFill>
                  <a:latin typeface="方正小标宋简体" panose="03000509000000000000" pitchFamily="65" charset="-122"/>
                  <a:ea typeface="方正小标宋简体" panose="03000509000000000000" pitchFamily="65" charset="-122"/>
                </a:rPr>
                <a:t>存储管理协作图</a:t>
              </a:r>
              <a:endParaRPr lang="zh-CN" altLang="en-US" sz="2800" b="1" dirty="0">
                <a:solidFill>
                  <a:schemeClr val="accent2">
                    <a:lumMod val="75000"/>
                  </a:schemeClr>
                </a:solidFill>
                <a:latin typeface="方正小标宋简体" panose="03000509000000000000" pitchFamily="65" charset="-122"/>
                <a:ea typeface="方正小标宋简体" panose="03000509000000000000" pitchFamily="65" charset="-122"/>
              </a:endParaRPr>
            </a:p>
          </p:txBody>
        </p:sp>
        <p:sp>
          <p:nvSpPr>
            <p:cNvPr id="65" name="矩形 64"/>
            <p:cNvSpPr/>
            <p:nvPr/>
          </p:nvSpPr>
          <p:spPr>
            <a:xfrm>
              <a:off x="10150" y="2330"/>
              <a:ext cx="4904" cy="436"/>
            </a:xfrm>
            <a:prstGeom prst="rect">
              <a:avLst/>
            </a:prstGeom>
          </p:spPr>
          <p:txBody>
            <a:bodyPr wrap="none">
              <a:spAutoFit/>
            </a:bodyPr>
            <a:lstStyle/>
            <a:p>
              <a:r>
                <a:rPr lang="en-US" altLang="zh-CN" sz="1200" dirty="0">
                  <a:solidFill>
                    <a:schemeClr val="tx1">
                      <a:lumMod val="85000"/>
                      <a:lumOff val="15000"/>
                    </a:schemeClr>
                  </a:solidFill>
                  <a:latin typeface="微软雅黑" panose="020B0503020204020204" charset="-122"/>
                  <a:ea typeface="微软雅黑" panose="020B0503020204020204" charset="-122"/>
                </a:rPr>
                <a:t>Logical Analysis and Modeling - Storage Management Collaboration Diagram</a:t>
              </a:r>
              <a:endParaRPr lang="zh-CN" altLang="en-US" sz="1200" dirty="0">
                <a:solidFill>
                  <a:schemeClr val="tx1">
                    <a:lumMod val="85000"/>
                    <a:lumOff val="15000"/>
                  </a:schemeClr>
                </a:solidFill>
                <a:latin typeface="微软雅黑" panose="020B0503020204020204" charset="-122"/>
                <a:ea typeface="微软雅黑" panose="020B0503020204020204" charset="-122"/>
              </a:endParaRPr>
            </a:p>
          </p:txBody>
        </p:sp>
      </p:grpSp>
      <p:grpSp>
        <p:nvGrpSpPr>
          <p:cNvPr id="96" name="组合 95"/>
          <p:cNvGrpSpPr/>
          <p:nvPr/>
        </p:nvGrpSpPr>
        <p:grpSpPr>
          <a:xfrm>
            <a:off x="10650855" y="742315"/>
            <a:ext cx="956310" cy="222250"/>
            <a:chOff x="16633" y="9089"/>
            <a:chExt cx="1506" cy="350"/>
          </a:xfrm>
        </p:grpSpPr>
        <p:grpSp>
          <p:nvGrpSpPr>
            <p:cNvPr id="2" name="组合 1"/>
            <p:cNvGrpSpPr/>
            <p:nvPr/>
          </p:nvGrpSpPr>
          <p:grpSpPr>
            <a:xfrm>
              <a:off x="16633" y="9089"/>
              <a:ext cx="351" cy="351"/>
              <a:chOff x="10882313" y="6396038"/>
              <a:chExt cx="303212" cy="303212"/>
            </a:xfrm>
          </p:grpSpPr>
          <p:sp>
            <p:nvSpPr>
              <p:cNvPr id="3" name="任意多边形: 形状 49"/>
              <p:cNvSpPr>
                <a:spLocks noChangeAspect="1"/>
              </p:cNvSpPr>
              <p:nvPr/>
            </p:nvSpPr>
            <p:spPr bwMode="auto">
              <a:xfrm>
                <a:off x="10982939" y="6442640"/>
                <a:ext cx="101961" cy="210009"/>
              </a:xfrm>
              <a:custGeom>
                <a:avLst/>
                <a:gdLst>
                  <a:gd name="connsiteX0" fmla="*/ 153435 w 326134"/>
                  <a:gd name="connsiteY0" fmla="*/ 529358 h 671736"/>
                  <a:gd name="connsiteX1" fmla="*/ 119645 w 326134"/>
                  <a:gd name="connsiteY1" fmla="*/ 546898 h 671736"/>
                  <a:gd name="connsiteX2" fmla="*/ 159446 w 326134"/>
                  <a:gd name="connsiteY2" fmla="*/ 561302 h 671736"/>
                  <a:gd name="connsiteX3" fmla="*/ 159446 w 326134"/>
                  <a:gd name="connsiteY3" fmla="*/ 529682 h 671736"/>
                  <a:gd name="connsiteX4" fmla="*/ 153435 w 326134"/>
                  <a:gd name="connsiteY4" fmla="*/ 529358 h 671736"/>
                  <a:gd name="connsiteX5" fmla="*/ 226631 w 326134"/>
                  <a:gd name="connsiteY5" fmla="*/ 422217 h 671736"/>
                  <a:gd name="connsiteX6" fmla="*/ 202308 w 326134"/>
                  <a:gd name="connsiteY6" fmla="*/ 424428 h 671736"/>
                  <a:gd name="connsiteX7" fmla="*/ 202308 w 326134"/>
                  <a:gd name="connsiteY7" fmla="*/ 474666 h 671736"/>
                  <a:gd name="connsiteX8" fmla="*/ 252558 w 326134"/>
                  <a:gd name="connsiteY8" fmla="*/ 441764 h 671736"/>
                  <a:gd name="connsiteX9" fmla="*/ 226631 w 326134"/>
                  <a:gd name="connsiteY9" fmla="*/ 422217 h 671736"/>
                  <a:gd name="connsiteX10" fmla="*/ 149921 w 326134"/>
                  <a:gd name="connsiteY10" fmla="*/ 298453 h 671736"/>
                  <a:gd name="connsiteX11" fmla="*/ 88390 w 326134"/>
                  <a:gd name="connsiteY11" fmla="*/ 343711 h 671736"/>
                  <a:gd name="connsiteX12" fmla="*/ 149921 w 326134"/>
                  <a:gd name="connsiteY12" fmla="*/ 379555 h 671736"/>
                  <a:gd name="connsiteX13" fmla="*/ 217727 w 326134"/>
                  <a:gd name="connsiteY13" fmla="*/ 142410 h 671736"/>
                  <a:gd name="connsiteX14" fmla="*/ 208658 w 326134"/>
                  <a:gd name="connsiteY14" fmla="*/ 143472 h 671736"/>
                  <a:gd name="connsiteX15" fmla="*/ 208658 w 326134"/>
                  <a:gd name="connsiteY15" fmla="*/ 222253 h 671736"/>
                  <a:gd name="connsiteX16" fmla="*/ 270961 w 326134"/>
                  <a:gd name="connsiteY16" fmla="*/ 166600 h 671736"/>
                  <a:gd name="connsiteX17" fmla="*/ 217727 w 326134"/>
                  <a:gd name="connsiteY17" fmla="*/ 142410 h 671736"/>
                  <a:gd name="connsiteX18" fmla="*/ 176946 w 326134"/>
                  <a:gd name="connsiteY18" fmla="*/ 57 h 671736"/>
                  <a:gd name="connsiteX19" fmla="*/ 222429 w 326134"/>
                  <a:gd name="connsiteY19" fmla="*/ 17460 h 671736"/>
                  <a:gd name="connsiteX20" fmla="*/ 209421 w 326134"/>
                  <a:gd name="connsiteY20" fmla="*/ 68451 h 671736"/>
                  <a:gd name="connsiteX21" fmla="*/ 209421 w 326134"/>
                  <a:gd name="connsiteY21" fmla="*/ 91957 h 671736"/>
                  <a:gd name="connsiteX22" fmla="*/ 325412 w 326134"/>
                  <a:gd name="connsiteY22" fmla="*/ 151627 h 671736"/>
                  <a:gd name="connsiteX23" fmla="*/ 205085 w 326134"/>
                  <a:gd name="connsiteY23" fmla="*/ 278199 h 671736"/>
                  <a:gd name="connsiteX24" fmla="*/ 205085 w 326134"/>
                  <a:gd name="connsiteY24" fmla="*/ 376202 h 671736"/>
                  <a:gd name="connsiteX25" fmla="*/ 304092 w 326134"/>
                  <a:gd name="connsiteY25" fmla="*/ 432979 h 671736"/>
                  <a:gd name="connsiteX26" fmla="*/ 193883 w 326134"/>
                  <a:gd name="connsiteY26" fmla="*/ 519409 h 671736"/>
                  <a:gd name="connsiteX27" fmla="*/ 193883 w 326134"/>
                  <a:gd name="connsiteY27" fmla="*/ 575101 h 671736"/>
                  <a:gd name="connsiteX28" fmla="*/ 326134 w 326134"/>
                  <a:gd name="connsiteY28" fmla="*/ 618859 h 671736"/>
                  <a:gd name="connsiteX29" fmla="*/ 194606 w 326134"/>
                  <a:gd name="connsiteY29" fmla="*/ 599692 h 671736"/>
                  <a:gd name="connsiteX30" fmla="*/ 170396 w 326134"/>
                  <a:gd name="connsiteY30" fmla="*/ 671658 h 671736"/>
                  <a:gd name="connsiteX31" fmla="*/ 159556 w 326134"/>
                  <a:gd name="connsiteY31" fmla="*/ 598246 h 671736"/>
                  <a:gd name="connsiteX32" fmla="*/ 63078 w 326134"/>
                  <a:gd name="connsiteY32" fmla="*/ 542192 h 671736"/>
                  <a:gd name="connsiteX33" fmla="*/ 153413 w 326134"/>
                  <a:gd name="connsiteY33" fmla="*/ 479630 h 671736"/>
                  <a:gd name="connsiteX34" fmla="*/ 153413 w 326134"/>
                  <a:gd name="connsiteY34" fmla="*/ 410919 h 671736"/>
                  <a:gd name="connsiteX35" fmla="*/ 38868 w 326134"/>
                  <a:gd name="connsiteY35" fmla="*/ 356312 h 671736"/>
                  <a:gd name="connsiteX36" fmla="*/ 149800 w 326134"/>
                  <a:gd name="connsiteY36" fmla="*/ 239142 h 671736"/>
                  <a:gd name="connsiteX37" fmla="*/ 149800 w 326134"/>
                  <a:gd name="connsiteY37" fmla="*/ 167177 h 671736"/>
                  <a:gd name="connsiteX38" fmla="*/ 11768 w 326134"/>
                  <a:gd name="connsiteY38" fmla="*/ 206234 h 671736"/>
                  <a:gd name="connsiteX39" fmla="*/ 27305 w 326134"/>
                  <a:gd name="connsiteY39" fmla="*/ 144756 h 671736"/>
                  <a:gd name="connsiteX40" fmla="*/ 148355 w 326134"/>
                  <a:gd name="connsiteY40" fmla="*/ 97743 h 671736"/>
                  <a:gd name="connsiteX41" fmla="*/ 148355 w 326134"/>
                  <a:gd name="connsiteY41" fmla="*/ 63750 h 671736"/>
                  <a:gd name="connsiteX42" fmla="*/ 134985 w 326134"/>
                  <a:gd name="connsiteY42" fmla="*/ 30117 h 671736"/>
                  <a:gd name="connsiteX43" fmla="*/ 176946 w 326134"/>
                  <a:gd name="connsiteY43" fmla="*/ 57 h 67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26134" h="671736">
                    <a:moveTo>
                      <a:pt x="153435" y="529358"/>
                    </a:moveTo>
                    <a:cubicBezTo>
                      <a:pt x="142586" y="529177"/>
                      <a:pt x="120751" y="530824"/>
                      <a:pt x="119645" y="546898"/>
                    </a:cubicBezTo>
                    <a:cubicBezTo>
                      <a:pt x="118171" y="568329"/>
                      <a:pt x="159446" y="561302"/>
                      <a:pt x="159446" y="561302"/>
                    </a:cubicBezTo>
                    <a:lnTo>
                      <a:pt x="159446" y="529682"/>
                    </a:lnTo>
                    <a:cubicBezTo>
                      <a:pt x="159446" y="529682"/>
                      <a:pt x="157051" y="529419"/>
                      <a:pt x="153435" y="529358"/>
                    </a:cubicBezTo>
                    <a:close/>
                    <a:moveTo>
                      <a:pt x="226631" y="422217"/>
                    </a:moveTo>
                    <a:cubicBezTo>
                      <a:pt x="214336" y="421509"/>
                      <a:pt x="202308" y="424428"/>
                      <a:pt x="202308" y="424428"/>
                    </a:cubicBezTo>
                    <a:lnTo>
                      <a:pt x="202308" y="474666"/>
                    </a:lnTo>
                    <a:cubicBezTo>
                      <a:pt x="202308" y="474666"/>
                      <a:pt x="254696" y="470421"/>
                      <a:pt x="252558" y="441764"/>
                    </a:cubicBezTo>
                    <a:cubicBezTo>
                      <a:pt x="251489" y="427259"/>
                      <a:pt x="238926" y="422925"/>
                      <a:pt x="226631" y="422217"/>
                    </a:cubicBezTo>
                    <a:close/>
                    <a:moveTo>
                      <a:pt x="149921" y="298453"/>
                    </a:moveTo>
                    <a:cubicBezTo>
                      <a:pt x="149921" y="298453"/>
                      <a:pt x="92302" y="306056"/>
                      <a:pt x="88390" y="343711"/>
                    </a:cubicBezTo>
                    <a:cubicBezTo>
                      <a:pt x="84833" y="381003"/>
                      <a:pt x="149921" y="379555"/>
                      <a:pt x="149921" y="379555"/>
                    </a:cubicBezTo>
                    <a:close/>
                    <a:moveTo>
                      <a:pt x="217727" y="142410"/>
                    </a:moveTo>
                    <a:cubicBezTo>
                      <a:pt x="212256" y="142839"/>
                      <a:pt x="208658" y="143472"/>
                      <a:pt x="208658" y="143472"/>
                    </a:cubicBezTo>
                    <a:lnTo>
                      <a:pt x="208658" y="222253"/>
                    </a:lnTo>
                    <a:cubicBezTo>
                      <a:pt x="208658" y="222253"/>
                      <a:pt x="275333" y="199486"/>
                      <a:pt x="270961" y="166600"/>
                    </a:cubicBezTo>
                    <a:cubicBezTo>
                      <a:pt x="267409" y="141665"/>
                      <a:pt x="234140" y="141123"/>
                      <a:pt x="217727" y="142410"/>
                    </a:cubicBezTo>
                    <a:close/>
                    <a:moveTo>
                      <a:pt x="176946" y="57"/>
                    </a:moveTo>
                    <a:cubicBezTo>
                      <a:pt x="197226" y="-712"/>
                      <a:pt x="218093" y="6431"/>
                      <a:pt x="222429" y="17460"/>
                    </a:cubicBezTo>
                    <a:cubicBezTo>
                      <a:pt x="231463" y="39520"/>
                      <a:pt x="209421" y="68451"/>
                      <a:pt x="209421" y="68451"/>
                    </a:cubicBezTo>
                    <a:lnTo>
                      <a:pt x="209421" y="91957"/>
                    </a:lnTo>
                    <a:cubicBezTo>
                      <a:pt x="324689" y="73514"/>
                      <a:pt x="325412" y="151627"/>
                      <a:pt x="325412" y="151627"/>
                    </a:cubicBezTo>
                    <a:cubicBezTo>
                      <a:pt x="323966" y="248907"/>
                      <a:pt x="205085" y="278199"/>
                      <a:pt x="205085" y="278199"/>
                    </a:cubicBezTo>
                    <a:lnTo>
                      <a:pt x="205085" y="376202"/>
                    </a:lnTo>
                    <a:cubicBezTo>
                      <a:pt x="205085" y="376202"/>
                      <a:pt x="301924" y="369693"/>
                      <a:pt x="304092" y="432979"/>
                    </a:cubicBezTo>
                    <a:cubicBezTo>
                      <a:pt x="306260" y="496265"/>
                      <a:pt x="193883" y="519409"/>
                      <a:pt x="193883" y="519409"/>
                    </a:cubicBezTo>
                    <a:lnTo>
                      <a:pt x="193883" y="575101"/>
                    </a:lnTo>
                    <a:cubicBezTo>
                      <a:pt x="220261" y="589205"/>
                      <a:pt x="326134" y="618859"/>
                      <a:pt x="326134" y="618859"/>
                    </a:cubicBezTo>
                    <a:cubicBezTo>
                      <a:pt x="293252" y="618859"/>
                      <a:pt x="194606" y="599692"/>
                      <a:pt x="194606" y="599692"/>
                    </a:cubicBezTo>
                    <a:cubicBezTo>
                      <a:pt x="195329" y="654661"/>
                      <a:pt x="180875" y="673104"/>
                      <a:pt x="170396" y="671658"/>
                    </a:cubicBezTo>
                    <a:cubicBezTo>
                      <a:pt x="160279" y="670211"/>
                      <a:pt x="159556" y="598246"/>
                      <a:pt x="159556" y="598246"/>
                    </a:cubicBezTo>
                    <a:cubicBezTo>
                      <a:pt x="159556" y="598246"/>
                      <a:pt x="66691" y="584865"/>
                      <a:pt x="63078" y="542192"/>
                    </a:cubicBezTo>
                    <a:cubicBezTo>
                      <a:pt x="59465" y="499519"/>
                      <a:pt x="153413" y="479630"/>
                      <a:pt x="153413" y="479630"/>
                    </a:cubicBezTo>
                    <a:lnTo>
                      <a:pt x="153413" y="410919"/>
                    </a:lnTo>
                    <a:cubicBezTo>
                      <a:pt x="153413" y="410919"/>
                      <a:pt x="47902" y="418152"/>
                      <a:pt x="38868" y="356312"/>
                    </a:cubicBezTo>
                    <a:cubicBezTo>
                      <a:pt x="30196" y="294473"/>
                      <a:pt x="149800" y="239142"/>
                      <a:pt x="149800" y="239142"/>
                    </a:cubicBezTo>
                    <a:lnTo>
                      <a:pt x="149800" y="167177"/>
                    </a:lnTo>
                    <a:cubicBezTo>
                      <a:pt x="90179" y="167177"/>
                      <a:pt x="32364" y="214190"/>
                      <a:pt x="11768" y="206234"/>
                    </a:cubicBezTo>
                    <a:cubicBezTo>
                      <a:pt x="-8829" y="197916"/>
                      <a:pt x="-1602" y="163922"/>
                      <a:pt x="27305" y="144756"/>
                    </a:cubicBezTo>
                    <a:cubicBezTo>
                      <a:pt x="55851" y="125951"/>
                      <a:pt x="148355" y="97743"/>
                      <a:pt x="148355" y="97743"/>
                    </a:cubicBezTo>
                    <a:lnTo>
                      <a:pt x="148355" y="63750"/>
                    </a:lnTo>
                    <a:cubicBezTo>
                      <a:pt x="127758" y="55794"/>
                      <a:pt x="134985" y="30117"/>
                      <a:pt x="134985" y="30117"/>
                    </a:cubicBezTo>
                    <a:cubicBezTo>
                      <a:pt x="136972" y="9504"/>
                      <a:pt x="156665" y="825"/>
                      <a:pt x="176946" y="57"/>
                    </a:cubicBezTo>
                    <a:close/>
                  </a:path>
                </a:pathLst>
              </a:custGeom>
              <a:solidFill>
                <a:schemeClr val="accent1"/>
              </a:solid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 name="椭圆 8"/>
              <p:cNvSpPr/>
              <p:nvPr/>
            </p:nvSpPr>
            <p:spPr>
              <a:xfrm>
                <a:off x="10882313" y="6396038"/>
                <a:ext cx="303212" cy="303212"/>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1" name="组合 10"/>
            <p:cNvGrpSpPr/>
            <p:nvPr/>
          </p:nvGrpSpPr>
          <p:grpSpPr>
            <a:xfrm>
              <a:off x="17211" y="9089"/>
              <a:ext cx="351" cy="351"/>
              <a:chOff x="11237431" y="6396038"/>
              <a:chExt cx="303212" cy="303212"/>
            </a:xfrm>
          </p:grpSpPr>
          <p:grpSp>
            <p:nvGrpSpPr>
              <p:cNvPr id="12" name="组合 11"/>
              <p:cNvGrpSpPr>
                <a:grpSpLocks noChangeAspect="1"/>
              </p:cNvGrpSpPr>
              <p:nvPr/>
            </p:nvGrpSpPr>
            <p:grpSpPr>
              <a:xfrm>
                <a:off x="11294041" y="6451104"/>
                <a:ext cx="213972" cy="210009"/>
                <a:chOff x="3263255" y="1417662"/>
                <a:chExt cx="415236" cy="407545"/>
              </a:xfrm>
              <a:solidFill>
                <a:schemeClr val="accent4"/>
              </a:solidFill>
            </p:grpSpPr>
            <p:sp>
              <p:nvSpPr>
                <p:cNvPr id="13" name="Freeform 99"/>
                <p:cNvSpPr/>
                <p:nvPr/>
              </p:nvSpPr>
              <p:spPr bwMode="auto">
                <a:xfrm>
                  <a:off x="3263255" y="1452265"/>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14" name="Freeform 100"/>
                <p:cNvSpPr/>
                <p:nvPr/>
              </p:nvSpPr>
              <p:spPr bwMode="auto">
                <a:xfrm>
                  <a:off x="3318364" y="1466363"/>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15" name="Freeform 101"/>
                <p:cNvSpPr/>
                <p:nvPr/>
              </p:nvSpPr>
              <p:spPr bwMode="auto">
                <a:xfrm>
                  <a:off x="3392696" y="1417662"/>
                  <a:ext cx="73051" cy="99964"/>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18" name="Freeform 102"/>
                <p:cNvSpPr/>
                <p:nvPr/>
              </p:nvSpPr>
              <p:spPr bwMode="auto">
                <a:xfrm>
                  <a:off x="3489456" y="1438808"/>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1" name="Freeform 103"/>
                <p:cNvSpPr/>
                <p:nvPr/>
              </p:nvSpPr>
              <p:spPr bwMode="auto">
                <a:xfrm>
                  <a:off x="3579808" y="1471489"/>
                  <a:ext cx="97401" cy="7497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2" name="Freeform 104"/>
                <p:cNvSpPr/>
                <p:nvPr/>
              </p:nvSpPr>
              <p:spPr bwMode="auto">
                <a:xfrm>
                  <a:off x="3506117" y="1518267"/>
                  <a:ext cx="109576" cy="71769"/>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6" name="Freeform 105"/>
                <p:cNvSpPr/>
                <p:nvPr/>
              </p:nvSpPr>
              <p:spPr bwMode="auto">
                <a:xfrm>
                  <a:off x="3602236" y="1568249"/>
                  <a:ext cx="76255" cy="69847"/>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7" name="Freeform 106"/>
                <p:cNvSpPr/>
                <p:nvPr/>
              </p:nvSpPr>
              <p:spPr bwMode="auto">
                <a:xfrm>
                  <a:off x="3525981" y="1586191"/>
                  <a:ext cx="77536" cy="65361"/>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8" name="Freeform 107"/>
                <p:cNvSpPr/>
                <p:nvPr/>
              </p:nvSpPr>
              <p:spPr bwMode="auto">
                <a:xfrm>
                  <a:off x="3406153" y="1539413"/>
                  <a:ext cx="101246" cy="87789"/>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9" name="Freeform 108"/>
                <p:cNvSpPr/>
                <p:nvPr/>
              </p:nvSpPr>
              <p:spPr bwMode="auto">
                <a:xfrm>
                  <a:off x="3408716" y="1601570"/>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31" name="Freeform 109"/>
                <p:cNvSpPr/>
                <p:nvPr/>
              </p:nvSpPr>
              <p:spPr bwMode="auto">
                <a:xfrm>
                  <a:off x="3503554" y="1609901"/>
                  <a:ext cx="74332" cy="171092"/>
                </a:xfrm>
                <a:custGeom>
                  <a:avLst/>
                  <a:gdLst>
                    <a:gd name="T0" fmla="*/ 0 w 508"/>
                    <a:gd name="T1" fmla="*/ 0 h 1171"/>
                    <a:gd name="T2" fmla="*/ 51 w 508"/>
                    <a:gd name="T3" fmla="*/ 187 h 1171"/>
                    <a:gd name="T4" fmla="*/ 282 w 508"/>
                    <a:gd name="T5" fmla="*/ 587 h 1171"/>
                    <a:gd name="T6" fmla="*/ 323 w 508"/>
                    <a:gd name="T7" fmla="*/ 1171 h 1171"/>
                    <a:gd name="T8" fmla="*/ 0 w 508"/>
                    <a:gd name="T9" fmla="*/ 0 h 1171"/>
                  </a:gdLst>
                  <a:ahLst/>
                  <a:cxnLst>
                    <a:cxn ang="0">
                      <a:pos x="T0" y="T1"/>
                    </a:cxn>
                    <a:cxn ang="0">
                      <a:pos x="T2" y="T3"/>
                    </a:cxn>
                    <a:cxn ang="0">
                      <a:pos x="T4" y="T5"/>
                    </a:cxn>
                    <a:cxn ang="0">
                      <a:pos x="T6" y="T7"/>
                    </a:cxn>
                    <a:cxn ang="0">
                      <a:pos x="T8" y="T9"/>
                    </a:cxn>
                  </a:cxnLst>
                  <a:rect l="0" t="0" r="r" b="b"/>
                  <a:pathLst>
                    <a:path w="508" h="1171">
                      <a:moveTo>
                        <a:pt x="0" y="0"/>
                      </a:moveTo>
                      <a:lnTo>
                        <a:pt x="51" y="187"/>
                      </a:lnTo>
                      <a:cubicBezTo>
                        <a:pt x="51" y="187"/>
                        <a:pt x="227" y="313"/>
                        <a:pt x="282" y="587"/>
                      </a:cubicBezTo>
                      <a:cubicBezTo>
                        <a:pt x="337" y="860"/>
                        <a:pt x="323" y="1171"/>
                        <a:pt x="323" y="1171"/>
                      </a:cubicBezTo>
                      <a:cubicBezTo>
                        <a:pt x="323" y="1171"/>
                        <a:pt x="508" y="324"/>
                        <a:pt x="0"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32" name="Freeform 110"/>
                <p:cNvSpPr/>
                <p:nvPr/>
              </p:nvSpPr>
              <p:spPr bwMode="auto">
                <a:xfrm>
                  <a:off x="3436911" y="1665650"/>
                  <a:ext cx="54468" cy="112780"/>
                </a:xfrm>
                <a:custGeom>
                  <a:avLst/>
                  <a:gdLst>
                    <a:gd name="T0" fmla="*/ 171 w 372"/>
                    <a:gd name="T1" fmla="*/ 20 h 772"/>
                    <a:gd name="T2" fmla="*/ 0 w 372"/>
                    <a:gd name="T3" fmla="*/ 0 h 772"/>
                    <a:gd name="T4" fmla="*/ 187 w 372"/>
                    <a:gd name="T5" fmla="*/ 354 h 772"/>
                    <a:gd name="T6" fmla="*/ 198 w 372"/>
                    <a:gd name="T7" fmla="*/ 772 h 772"/>
                    <a:gd name="T8" fmla="*/ 171 w 372"/>
                    <a:gd name="T9" fmla="*/ 20 h 772"/>
                  </a:gdLst>
                  <a:ahLst/>
                  <a:cxnLst>
                    <a:cxn ang="0">
                      <a:pos x="T0" y="T1"/>
                    </a:cxn>
                    <a:cxn ang="0">
                      <a:pos x="T2" y="T3"/>
                    </a:cxn>
                    <a:cxn ang="0">
                      <a:pos x="T4" y="T5"/>
                    </a:cxn>
                    <a:cxn ang="0">
                      <a:pos x="T6" y="T7"/>
                    </a:cxn>
                    <a:cxn ang="0">
                      <a:pos x="T8" y="T9"/>
                    </a:cxn>
                  </a:cxnLst>
                  <a:rect l="0" t="0" r="r" b="b"/>
                  <a:pathLst>
                    <a:path w="372" h="772">
                      <a:moveTo>
                        <a:pt x="171" y="20"/>
                      </a:moveTo>
                      <a:lnTo>
                        <a:pt x="0" y="0"/>
                      </a:lnTo>
                      <a:cubicBezTo>
                        <a:pt x="0" y="0"/>
                        <a:pt x="139" y="149"/>
                        <a:pt x="187" y="354"/>
                      </a:cubicBezTo>
                      <a:cubicBezTo>
                        <a:pt x="236" y="560"/>
                        <a:pt x="198" y="772"/>
                        <a:pt x="198" y="772"/>
                      </a:cubicBezTo>
                      <a:cubicBezTo>
                        <a:pt x="198" y="772"/>
                        <a:pt x="372" y="491"/>
                        <a:pt x="171" y="2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33" name="Freeform 111"/>
                <p:cNvSpPr/>
                <p:nvPr/>
              </p:nvSpPr>
              <p:spPr bwMode="auto">
                <a:xfrm>
                  <a:off x="3290169" y="1548384"/>
                  <a:ext cx="148024" cy="276823"/>
                </a:xfrm>
                <a:custGeom>
                  <a:avLst/>
                  <a:gdLst>
                    <a:gd name="T0" fmla="*/ 752 w 1017"/>
                    <a:gd name="T1" fmla="*/ 208 h 1899"/>
                    <a:gd name="T2" fmla="*/ 399 w 1017"/>
                    <a:gd name="T3" fmla="*/ 966 h 1899"/>
                    <a:gd name="T4" fmla="*/ 1017 w 1017"/>
                    <a:gd name="T5" fmla="*/ 1899 h 1899"/>
                    <a:gd name="T6" fmla="*/ 521 w 1017"/>
                    <a:gd name="T7" fmla="*/ 1879 h 1899"/>
                    <a:gd name="T8" fmla="*/ 407 w 1017"/>
                    <a:gd name="T9" fmla="*/ 489 h 1899"/>
                    <a:gd name="T10" fmla="*/ 281 w 1017"/>
                    <a:gd name="T11" fmla="*/ 0 h 1899"/>
                    <a:gd name="T12" fmla="*/ 492 w 1017"/>
                    <a:gd name="T13" fmla="*/ 379 h 1899"/>
                    <a:gd name="T14" fmla="*/ 598 w 1017"/>
                    <a:gd name="T15" fmla="*/ 269 h 1899"/>
                    <a:gd name="T16" fmla="*/ 752 w 1017"/>
                    <a:gd name="T17" fmla="*/ 208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7" h="1899">
                      <a:moveTo>
                        <a:pt x="752" y="208"/>
                      </a:moveTo>
                      <a:cubicBezTo>
                        <a:pt x="752" y="208"/>
                        <a:pt x="354" y="456"/>
                        <a:pt x="399" y="966"/>
                      </a:cubicBezTo>
                      <a:cubicBezTo>
                        <a:pt x="443" y="1475"/>
                        <a:pt x="1017" y="1899"/>
                        <a:pt x="1017" y="1899"/>
                      </a:cubicBezTo>
                      <a:lnTo>
                        <a:pt x="521" y="1879"/>
                      </a:lnTo>
                      <a:cubicBezTo>
                        <a:pt x="521" y="1879"/>
                        <a:pt x="0" y="1161"/>
                        <a:pt x="407" y="489"/>
                      </a:cubicBezTo>
                      <a:cubicBezTo>
                        <a:pt x="407" y="489"/>
                        <a:pt x="460" y="191"/>
                        <a:pt x="281" y="0"/>
                      </a:cubicBezTo>
                      <a:cubicBezTo>
                        <a:pt x="281" y="0"/>
                        <a:pt x="472" y="142"/>
                        <a:pt x="492" y="379"/>
                      </a:cubicBezTo>
                      <a:cubicBezTo>
                        <a:pt x="492" y="379"/>
                        <a:pt x="543" y="326"/>
                        <a:pt x="598" y="269"/>
                      </a:cubicBezTo>
                      <a:cubicBezTo>
                        <a:pt x="653" y="212"/>
                        <a:pt x="752" y="208"/>
                        <a:pt x="752" y="208"/>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grpSp>
          <p:sp>
            <p:nvSpPr>
              <p:cNvPr id="34" name="椭圆 33"/>
              <p:cNvSpPr/>
              <p:nvPr/>
            </p:nvSpPr>
            <p:spPr>
              <a:xfrm>
                <a:off x="11237431" y="6396038"/>
                <a:ext cx="303212" cy="303212"/>
              </a:xfrm>
              <a:prstGeom prst="ellipse">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6" name="组合 35"/>
            <p:cNvGrpSpPr/>
            <p:nvPr/>
          </p:nvGrpSpPr>
          <p:grpSpPr>
            <a:xfrm>
              <a:off x="17789" y="9089"/>
              <a:ext cx="351" cy="351"/>
              <a:chOff x="11616276" y="6396038"/>
              <a:chExt cx="303212" cy="303212"/>
            </a:xfrm>
          </p:grpSpPr>
          <p:grpSp>
            <p:nvGrpSpPr>
              <p:cNvPr id="37" name="组合 36"/>
              <p:cNvGrpSpPr>
                <a:grpSpLocks noChangeAspect="1"/>
              </p:cNvGrpSpPr>
              <p:nvPr/>
            </p:nvGrpSpPr>
            <p:grpSpPr>
              <a:xfrm>
                <a:off x="11641148" y="6471951"/>
                <a:ext cx="253468" cy="151386"/>
                <a:chOff x="2655835" y="2119973"/>
                <a:chExt cx="793944" cy="474188"/>
              </a:xfrm>
              <a:solidFill>
                <a:schemeClr val="tx1">
                  <a:lumMod val="50000"/>
                  <a:lumOff val="50000"/>
                </a:schemeClr>
              </a:solidFill>
            </p:grpSpPr>
            <p:sp>
              <p:nvSpPr>
                <p:cNvPr id="38" name="任意多边形: 形状 70"/>
                <p:cNvSpPr/>
                <p:nvPr/>
              </p:nvSpPr>
              <p:spPr bwMode="auto">
                <a:xfrm>
                  <a:off x="2699409" y="2278890"/>
                  <a:ext cx="705515" cy="314630"/>
                </a:xfrm>
                <a:custGeom>
                  <a:avLst/>
                  <a:gdLst>
                    <a:gd name="connsiteX0" fmla="*/ 1425576 w 1747838"/>
                    <a:gd name="connsiteY0" fmla="*/ 322262 h 779463"/>
                    <a:gd name="connsiteX1" fmla="*/ 1376363 w 1747838"/>
                    <a:gd name="connsiteY1" fmla="*/ 326643 h 779463"/>
                    <a:gd name="connsiteX2" fmla="*/ 1376363 w 1747838"/>
                    <a:gd name="connsiteY2" fmla="*/ 390525 h 779463"/>
                    <a:gd name="connsiteX3" fmla="*/ 1425576 w 1747838"/>
                    <a:gd name="connsiteY3" fmla="*/ 383954 h 779463"/>
                    <a:gd name="connsiteX4" fmla="*/ 327025 w 1747838"/>
                    <a:gd name="connsiteY4" fmla="*/ 322262 h 779463"/>
                    <a:gd name="connsiteX5" fmla="*/ 327025 w 1747838"/>
                    <a:gd name="connsiteY5" fmla="*/ 383954 h 779463"/>
                    <a:gd name="connsiteX6" fmla="*/ 376238 w 1747838"/>
                    <a:gd name="connsiteY6" fmla="*/ 390525 h 779463"/>
                    <a:gd name="connsiteX7" fmla="*/ 376238 w 1747838"/>
                    <a:gd name="connsiteY7" fmla="*/ 326643 h 779463"/>
                    <a:gd name="connsiteX8" fmla="*/ 1524000 w 1747838"/>
                    <a:gd name="connsiteY8" fmla="*/ 312737 h 779463"/>
                    <a:gd name="connsiteX9" fmla="*/ 1476375 w 1747838"/>
                    <a:gd name="connsiteY9" fmla="*/ 315581 h 779463"/>
                    <a:gd name="connsiteX10" fmla="*/ 1476375 w 1747838"/>
                    <a:gd name="connsiteY10" fmla="*/ 381000 h 779463"/>
                    <a:gd name="connsiteX11" fmla="*/ 1524000 w 1747838"/>
                    <a:gd name="connsiteY11" fmla="*/ 372112 h 779463"/>
                    <a:gd name="connsiteX12" fmla="*/ 228600 w 1747838"/>
                    <a:gd name="connsiteY12" fmla="*/ 312737 h 779463"/>
                    <a:gd name="connsiteX13" fmla="*/ 228600 w 1747838"/>
                    <a:gd name="connsiteY13" fmla="*/ 372112 h 779463"/>
                    <a:gd name="connsiteX14" fmla="*/ 276225 w 1747838"/>
                    <a:gd name="connsiteY14" fmla="*/ 381000 h 779463"/>
                    <a:gd name="connsiteX15" fmla="*/ 276225 w 1747838"/>
                    <a:gd name="connsiteY15" fmla="*/ 315581 h 779463"/>
                    <a:gd name="connsiteX16" fmla="*/ 1625600 w 1747838"/>
                    <a:gd name="connsiteY16" fmla="*/ 292100 h 779463"/>
                    <a:gd name="connsiteX17" fmla="*/ 1574800 w 1747838"/>
                    <a:gd name="connsiteY17" fmla="*/ 303285 h 779463"/>
                    <a:gd name="connsiteX18" fmla="*/ 1574800 w 1747838"/>
                    <a:gd name="connsiteY18" fmla="*/ 363538 h 779463"/>
                    <a:gd name="connsiteX19" fmla="*/ 1625600 w 1747838"/>
                    <a:gd name="connsiteY19" fmla="*/ 353075 h 779463"/>
                    <a:gd name="connsiteX20" fmla="*/ 127000 w 1747838"/>
                    <a:gd name="connsiteY20" fmla="*/ 292100 h 779463"/>
                    <a:gd name="connsiteX21" fmla="*/ 127000 w 1747838"/>
                    <a:gd name="connsiteY21" fmla="*/ 353075 h 779463"/>
                    <a:gd name="connsiteX22" fmla="*/ 177800 w 1747838"/>
                    <a:gd name="connsiteY22" fmla="*/ 363538 h 779463"/>
                    <a:gd name="connsiteX23" fmla="*/ 177800 w 1747838"/>
                    <a:gd name="connsiteY23" fmla="*/ 303285 h 779463"/>
                    <a:gd name="connsiteX24" fmla="*/ 425450 w 1747838"/>
                    <a:gd name="connsiteY24" fmla="*/ 290512 h 779463"/>
                    <a:gd name="connsiteX25" fmla="*/ 425450 w 1747838"/>
                    <a:gd name="connsiteY25" fmla="*/ 354012 h 779463"/>
                    <a:gd name="connsiteX26" fmla="*/ 1327150 w 1747838"/>
                    <a:gd name="connsiteY26" fmla="*/ 354012 h 779463"/>
                    <a:gd name="connsiteX27" fmla="*/ 1327150 w 1747838"/>
                    <a:gd name="connsiteY27" fmla="*/ 290512 h 779463"/>
                    <a:gd name="connsiteX28" fmla="*/ 1714501 w 1747838"/>
                    <a:gd name="connsiteY28" fmla="*/ 276225 h 779463"/>
                    <a:gd name="connsiteX29" fmla="*/ 1671638 w 1747838"/>
                    <a:gd name="connsiteY29" fmla="*/ 280963 h 779463"/>
                    <a:gd name="connsiteX30" fmla="*/ 1671638 w 1747838"/>
                    <a:gd name="connsiteY30" fmla="*/ 347663 h 779463"/>
                    <a:gd name="connsiteX31" fmla="*/ 1714501 w 1747838"/>
                    <a:gd name="connsiteY31" fmla="*/ 346205 h 779463"/>
                    <a:gd name="connsiteX32" fmla="*/ 38100 w 1747838"/>
                    <a:gd name="connsiteY32" fmla="*/ 276225 h 779463"/>
                    <a:gd name="connsiteX33" fmla="*/ 38100 w 1747838"/>
                    <a:gd name="connsiteY33" fmla="*/ 346205 h 779463"/>
                    <a:gd name="connsiteX34" fmla="*/ 80963 w 1747838"/>
                    <a:gd name="connsiteY34" fmla="*/ 347663 h 779463"/>
                    <a:gd name="connsiteX35" fmla="*/ 80963 w 1747838"/>
                    <a:gd name="connsiteY35" fmla="*/ 280963 h 779463"/>
                    <a:gd name="connsiteX36" fmla="*/ 876335 w 1747838"/>
                    <a:gd name="connsiteY36" fmla="*/ 96837 h 779463"/>
                    <a:gd name="connsiteX37" fmla="*/ 547688 w 1747838"/>
                    <a:gd name="connsiteY37" fmla="*/ 265112 h 779463"/>
                    <a:gd name="connsiteX38" fmla="*/ 1209676 w 1747838"/>
                    <a:gd name="connsiteY38" fmla="*/ 265112 h 779463"/>
                    <a:gd name="connsiteX39" fmla="*/ 1011507 w 1747838"/>
                    <a:gd name="connsiteY39" fmla="*/ 0 h 779463"/>
                    <a:gd name="connsiteX40" fmla="*/ 1112261 w 1747838"/>
                    <a:gd name="connsiteY40" fmla="*/ 0 h 779463"/>
                    <a:gd name="connsiteX41" fmla="*/ 1112261 w 1747838"/>
                    <a:gd name="connsiteY41" fmla="*/ 158204 h 779463"/>
                    <a:gd name="connsiteX42" fmla="*/ 1163540 w 1747838"/>
                    <a:gd name="connsiteY42" fmla="*/ 177348 h 779463"/>
                    <a:gd name="connsiteX43" fmla="*/ 1163540 w 1747838"/>
                    <a:gd name="connsiteY43" fmla="*/ 5418 h 779463"/>
                    <a:gd name="connsiteX44" fmla="*/ 1226737 w 1747838"/>
                    <a:gd name="connsiteY44" fmla="*/ 5418 h 779463"/>
                    <a:gd name="connsiteX45" fmla="*/ 1226737 w 1747838"/>
                    <a:gd name="connsiteY45" fmla="*/ 209133 h 779463"/>
                    <a:gd name="connsiteX46" fmla="*/ 1332546 w 1747838"/>
                    <a:gd name="connsiteY46" fmla="*/ 268731 h 779463"/>
                    <a:gd name="connsiteX47" fmla="*/ 1747838 w 1747838"/>
                    <a:gd name="connsiteY47" fmla="*/ 184211 h 779463"/>
                    <a:gd name="connsiteX48" fmla="*/ 1747838 w 1747838"/>
                    <a:gd name="connsiteY48" fmla="*/ 224665 h 779463"/>
                    <a:gd name="connsiteX49" fmla="*/ 1342658 w 1747838"/>
                    <a:gd name="connsiteY49" fmla="*/ 285707 h 779463"/>
                    <a:gd name="connsiteX50" fmla="*/ 1348074 w 1747838"/>
                    <a:gd name="connsiteY50" fmla="*/ 305212 h 779463"/>
                    <a:gd name="connsiteX51" fmla="*/ 1746394 w 1747838"/>
                    <a:gd name="connsiteY51" fmla="*/ 251754 h 779463"/>
                    <a:gd name="connsiteX52" fmla="*/ 1746394 w 1747838"/>
                    <a:gd name="connsiteY52" fmla="*/ 775851 h 779463"/>
                    <a:gd name="connsiteX53" fmla="*/ 1696559 w 1747838"/>
                    <a:gd name="connsiteY53" fmla="*/ 775851 h 779463"/>
                    <a:gd name="connsiteX54" fmla="*/ 1696559 w 1747838"/>
                    <a:gd name="connsiteY54" fmla="*/ 463777 h 779463"/>
                    <a:gd name="connsiteX55" fmla="*/ 1610611 w 1747838"/>
                    <a:gd name="connsiteY55" fmla="*/ 394427 h 779463"/>
                    <a:gd name="connsiteX56" fmla="*/ 1262488 w 1747838"/>
                    <a:gd name="connsiteY56" fmla="*/ 438132 h 779463"/>
                    <a:gd name="connsiteX57" fmla="*/ 1262488 w 1747838"/>
                    <a:gd name="connsiteY57" fmla="*/ 777296 h 779463"/>
                    <a:gd name="connsiteX58" fmla="*/ 1203986 w 1747838"/>
                    <a:gd name="connsiteY58" fmla="*/ 777296 h 779463"/>
                    <a:gd name="connsiteX59" fmla="*/ 1203986 w 1747838"/>
                    <a:gd name="connsiteY59" fmla="*/ 385036 h 779463"/>
                    <a:gd name="connsiteX60" fmla="*/ 1115872 w 1747838"/>
                    <a:gd name="connsiteY60" fmla="*/ 385036 h 779463"/>
                    <a:gd name="connsiteX61" fmla="*/ 1115872 w 1747838"/>
                    <a:gd name="connsiteY61" fmla="*/ 774406 h 779463"/>
                    <a:gd name="connsiteX62" fmla="*/ 1046897 w 1747838"/>
                    <a:gd name="connsiteY62" fmla="*/ 774406 h 779463"/>
                    <a:gd name="connsiteX63" fmla="*/ 1046897 w 1747838"/>
                    <a:gd name="connsiteY63" fmla="*/ 386481 h 779463"/>
                    <a:gd name="connsiteX64" fmla="*/ 701663 w 1747838"/>
                    <a:gd name="connsiteY64" fmla="*/ 386481 h 779463"/>
                    <a:gd name="connsiteX65" fmla="*/ 701663 w 1747838"/>
                    <a:gd name="connsiteY65" fmla="*/ 774406 h 779463"/>
                    <a:gd name="connsiteX66" fmla="*/ 633411 w 1747838"/>
                    <a:gd name="connsiteY66" fmla="*/ 774406 h 779463"/>
                    <a:gd name="connsiteX67" fmla="*/ 633411 w 1747838"/>
                    <a:gd name="connsiteY67" fmla="*/ 386481 h 779463"/>
                    <a:gd name="connsiteX68" fmla="*/ 540963 w 1747838"/>
                    <a:gd name="connsiteY68" fmla="*/ 386481 h 779463"/>
                    <a:gd name="connsiteX69" fmla="*/ 540963 w 1747838"/>
                    <a:gd name="connsiteY69" fmla="*/ 775129 h 779463"/>
                    <a:gd name="connsiteX70" fmla="*/ 479572 w 1747838"/>
                    <a:gd name="connsiteY70" fmla="*/ 775129 h 779463"/>
                    <a:gd name="connsiteX71" fmla="*/ 479572 w 1747838"/>
                    <a:gd name="connsiteY71" fmla="*/ 437410 h 779463"/>
                    <a:gd name="connsiteX72" fmla="*/ 135060 w 1747838"/>
                    <a:gd name="connsiteY72" fmla="*/ 395150 h 779463"/>
                    <a:gd name="connsiteX73" fmla="*/ 47669 w 1747838"/>
                    <a:gd name="connsiteY73" fmla="*/ 468111 h 779463"/>
                    <a:gd name="connsiteX74" fmla="*/ 47669 w 1747838"/>
                    <a:gd name="connsiteY74" fmla="*/ 779463 h 779463"/>
                    <a:gd name="connsiteX75" fmla="*/ 2889 w 1747838"/>
                    <a:gd name="connsiteY75" fmla="*/ 779463 h 779463"/>
                    <a:gd name="connsiteX76" fmla="*/ 2889 w 1747838"/>
                    <a:gd name="connsiteY76" fmla="*/ 251032 h 779463"/>
                    <a:gd name="connsiteX77" fmla="*/ 392903 w 1747838"/>
                    <a:gd name="connsiteY77" fmla="*/ 309185 h 779463"/>
                    <a:gd name="connsiteX78" fmla="*/ 395069 w 1747838"/>
                    <a:gd name="connsiteY78" fmla="*/ 282095 h 779463"/>
                    <a:gd name="connsiteX79" fmla="*/ 0 w 1747838"/>
                    <a:gd name="connsiteY79" fmla="*/ 226109 h 779463"/>
                    <a:gd name="connsiteX80" fmla="*/ 2889 w 1747838"/>
                    <a:gd name="connsiteY80" fmla="*/ 187100 h 779463"/>
                    <a:gd name="connsiteX81" fmla="*/ 416376 w 1747838"/>
                    <a:gd name="connsiteY81" fmla="*/ 265119 h 779463"/>
                    <a:gd name="connsiteX82" fmla="*/ 525796 w 1747838"/>
                    <a:gd name="connsiteY82" fmla="*/ 206244 h 779463"/>
                    <a:gd name="connsiteX83" fmla="*/ 525796 w 1747838"/>
                    <a:gd name="connsiteY83" fmla="*/ 5418 h 779463"/>
                    <a:gd name="connsiteX84" fmla="*/ 586465 w 1747838"/>
                    <a:gd name="connsiteY84" fmla="*/ 5418 h 779463"/>
                    <a:gd name="connsiteX85" fmla="*/ 586465 w 1747838"/>
                    <a:gd name="connsiteY85" fmla="*/ 175181 h 779463"/>
                    <a:gd name="connsiteX86" fmla="*/ 634133 w 1747838"/>
                    <a:gd name="connsiteY86" fmla="*/ 155315 h 779463"/>
                    <a:gd name="connsiteX87" fmla="*/ 634133 w 1747838"/>
                    <a:gd name="connsiteY87" fmla="*/ 6140 h 779463"/>
                    <a:gd name="connsiteX88" fmla="*/ 738498 w 1747838"/>
                    <a:gd name="connsiteY88" fmla="*/ 6140 h 779463"/>
                    <a:gd name="connsiteX89" fmla="*/ 738498 w 1747838"/>
                    <a:gd name="connsiteY89" fmla="*/ 103664 h 779463"/>
                    <a:gd name="connsiteX90" fmla="*/ 784722 w 1747838"/>
                    <a:gd name="connsiteY90" fmla="*/ 78019 h 779463"/>
                    <a:gd name="connsiteX91" fmla="*/ 784722 w 1747838"/>
                    <a:gd name="connsiteY91" fmla="*/ 2167 h 779463"/>
                    <a:gd name="connsiteX92" fmla="*/ 959506 w 1747838"/>
                    <a:gd name="connsiteY92" fmla="*/ 2167 h 779463"/>
                    <a:gd name="connsiteX93" fmla="*/ 959506 w 1747838"/>
                    <a:gd name="connsiteY93" fmla="*/ 83075 h 779463"/>
                    <a:gd name="connsiteX94" fmla="*/ 1011507 w 1747838"/>
                    <a:gd name="connsiteY94" fmla="*/ 111971 h 77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747838" h="779463">
                      <a:moveTo>
                        <a:pt x="1425576" y="322262"/>
                      </a:moveTo>
                      <a:lnTo>
                        <a:pt x="1376363" y="326643"/>
                      </a:lnTo>
                      <a:lnTo>
                        <a:pt x="1376363" y="390525"/>
                      </a:lnTo>
                      <a:lnTo>
                        <a:pt x="1425576" y="383954"/>
                      </a:lnTo>
                      <a:close/>
                      <a:moveTo>
                        <a:pt x="327025" y="322262"/>
                      </a:moveTo>
                      <a:lnTo>
                        <a:pt x="327025" y="383954"/>
                      </a:lnTo>
                      <a:lnTo>
                        <a:pt x="376238" y="390525"/>
                      </a:lnTo>
                      <a:lnTo>
                        <a:pt x="376238" y="326643"/>
                      </a:lnTo>
                      <a:close/>
                      <a:moveTo>
                        <a:pt x="1524000" y="312737"/>
                      </a:moveTo>
                      <a:lnTo>
                        <a:pt x="1476375" y="315581"/>
                      </a:lnTo>
                      <a:lnTo>
                        <a:pt x="1476375" y="381000"/>
                      </a:lnTo>
                      <a:lnTo>
                        <a:pt x="1524000" y="372112"/>
                      </a:lnTo>
                      <a:close/>
                      <a:moveTo>
                        <a:pt x="228600" y="312737"/>
                      </a:moveTo>
                      <a:lnTo>
                        <a:pt x="228600" y="372112"/>
                      </a:lnTo>
                      <a:lnTo>
                        <a:pt x="276225" y="381000"/>
                      </a:lnTo>
                      <a:lnTo>
                        <a:pt x="276225" y="315581"/>
                      </a:lnTo>
                      <a:close/>
                      <a:moveTo>
                        <a:pt x="1625600" y="292100"/>
                      </a:moveTo>
                      <a:lnTo>
                        <a:pt x="1574800" y="303285"/>
                      </a:lnTo>
                      <a:lnTo>
                        <a:pt x="1574800" y="363538"/>
                      </a:lnTo>
                      <a:lnTo>
                        <a:pt x="1625600" y="353075"/>
                      </a:lnTo>
                      <a:close/>
                      <a:moveTo>
                        <a:pt x="127000" y="292100"/>
                      </a:moveTo>
                      <a:lnTo>
                        <a:pt x="127000" y="353075"/>
                      </a:lnTo>
                      <a:lnTo>
                        <a:pt x="177800" y="363538"/>
                      </a:lnTo>
                      <a:lnTo>
                        <a:pt x="177800" y="303285"/>
                      </a:lnTo>
                      <a:close/>
                      <a:moveTo>
                        <a:pt x="425450" y="290512"/>
                      </a:moveTo>
                      <a:lnTo>
                        <a:pt x="425450" y="354012"/>
                      </a:lnTo>
                      <a:lnTo>
                        <a:pt x="1327150" y="354012"/>
                      </a:lnTo>
                      <a:lnTo>
                        <a:pt x="1327150" y="290512"/>
                      </a:lnTo>
                      <a:close/>
                      <a:moveTo>
                        <a:pt x="1714501" y="276225"/>
                      </a:moveTo>
                      <a:lnTo>
                        <a:pt x="1671638" y="280963"/>
                      </a:lnTo>
                      <a:lnTo>
                        <a:pt x="1671638" y="347663"/>
                      </a:lnTo>
                      <a:lnTo>
                        <a:pt x="1714501" y="346205"/>
                      </a:lnTo>
                      <a:close/>
                      <a:moveTo>
                        <a:pt x="38100" y="276225"/>
                      </a:moveTo>
                      <a:lnTo>
                        <a:pt x="38100" y="346205"/>
                      </a:lnTo>
                      <a:lnTo>
                        <a:pt x="80963" y="347663"/>
                      </a:lnTo>
                      <a:lnTo>
                        <a:pt x="80963" y="280963"/>
                      </a:lnTo>
                      <a:close/>
                      <a:moveTo>
                        <a:pt x="876335" y="96837"/>
                      </a:moveTo>
                      <a:lnTo>
                        <a:pt x="547688" y="265112"/>
                      </a:lnTo>
                      <a:lnTo>
                        <a:pt x="1209676" y="265112"/>
                      </a:lnTo>
                      <a:close/>
                      <a:moveTo>
                        <a:pt x="1011507" y="0"/>
                      </a:moveTo>
                      <a:lnTo>
                        <a:pt x="1112261" y="0"/>
                      </a:lnTo>
                      <a:lnTo>
                        <a:pt x="1112261" y="158204"/>
                      </a:lnTo>
                      <a:lnTo>
                        <a:pt x="1163540" y="177348"/>
                      </a:lnTo>
                      <a:lnTo>
                        <a:pt x="1163540" y="5418"/>
                      </a:lnTo>
                      <a:lnTo>
                        <a:pt x="1226737" y="5418"/>
                      </a:lnTo>
                      <a:lnTo>
                        <a:pt x="1226737" y="209133"/>
                      </a:lnTo>
                      <a:lnTo>
                        <a:pt x="1332546" y="268731"/>
                      </a:lnTo>
                      <a:lnTo>
                        <a:pt x="1747838" y="184211"/>
                      </a:lnTo>
                      <a:lnTo>
                        <a:pt x="1747838" y="224665"/>
                      </a:lnTo>
                      <a:lnTo>
                        <a:pt x="1342658" y="285707"/>
                      </a:lnTo>
                      <a:lnTo>
                        <a:pt x="1348074" y="305212"/>
                      </a:lnTo>
                      <a:lnTo>
                        <a:pt x="1746394" y="251754"/>
                      </a:lnTo>
                      <a:lnTo>
                        <a:pt x="1746394" y="775851"/>
                      </a:lnTo>
                      <a:lnTo>
                        <a:pt x="1696559" y="775851"/>
                      </a:lnTo>
                      <a:lnTo>
                        <a:pt x="1696559" y="463777"/>
                      </a:lnTo>
                      <a:lnTo>
                        <a:pt x="1610611" y="394427"/>
                      </a:lnTo>
                      <a:lnTo>
                        <a:pt x="1262488" y="438132"/>
                      </a:lnTo>
                      <a:lnTo>
                        <a:pt x="1262488" y="777296"/>
                      </a:lnTo>
                      <a:lnTo>
                        <a:pt x="1203986" y="777296"/>
                      </a:lnTo>
                      <a:lnTo>
                        <a:pt x="1203986" y="385036"/>
                      </a:lnTo>
                      <a:lnTo>
                        <a:pt x="1115872" y="385036"/>
                      </a:lnTo>
                      <a:lnTo>
                        <a:pt x="1115872" y="774406"/>
                      </a:lnTo>
                      <a:lnTo>
                        <a:pt x="1046897" y="774406"/>
                      </a:lnTo>
                      <a:lnTo>
                        <a:pt x="1046897" y="386481"/>
                      </a:lnTo>
                      <a:lnTo>
                        <a:pt x="701663" y="386481"/>
                      </a:lnTo>
                      <a:lnTo>
                        <a:pt x="701663" y="774406"/>
                      </a:lnTo>
                      <a:lnTo>
                        <a:pt x="633411" y="774406"/>
                      </a:lnTo>
                      <a:lnTo>
                        <a:pt x="633411" y="386481"/>
                      </a:lnTo>
                      <a:lnTo>
                        <a:pt x="540963" y="386481"/>
                      </a:lnTo>
                      <a:lnTo>
                        <a:pt x="540963" y="775129"/>
                      </a:lnTo>
                      <a:lnTo>
                        <a:pt x="479572" y="775129"/>
                      </a:lnTo>
                      <a:lnTo>
                        <a:pt x="479572" y="437410"/>
                      </a:lnTo>
                      <a:lnTo>
                        <a:pt x="135060" y="395150"/>
                      </a:lnTo>
                      <a:lnTo>
                        <a:pt x="47669" y="468111"/>
                      </a:lnTo>
                      <a:lnTo>
                        <a:pt x="47669" y="779463"/>
                      </a:lnTo>
                      <a:lnTo>
                        <a:pt x="2889" y="779463"/>
                      </a:lnTo>
                      <a:lnTo>
                        <a:pt x="2889" y="251032"/>
                      </a:lnTo>
                      <a:lnTo>
                        <a:pt x="392903" y="309185"/>
                      </a:lnTo>
                      <a:lnTo>
                        <a:pt x="395069" y="282095"/>
                      </a:lnTo>
                      <a:lnTo>
                        <a:pt x="0" y="226109"/>
                      </a:lnTo>
                      <a:lnTo>
                        <a:pt x="2889" y="187100"/>
                      </a:lnTo>
                      <a:lnTo>
                        <a:pt x="416376" y="265119"/>
                      </a:lnTo>
                      <a:lnTo>
                        <a:pt x="525796" y="206244"/>
                      </a:lnTo>
                      <a:lnTo>
                        <a:pt x="525796" y="5418"/>
                      </a:lnTo>
                      <a:lnTo>
                        <a:pt x="586465" y="5418"/>
                      </a:lnTo>
                      <a:lnTo>
                        <a:pt x="586465" y="175181"/>
                      </a:lnTo>
                      <a:lnTo>
                        <a:pt x="634133" y="155315"/>
                      </a:lnTo>
                      <a:lnTo>
                        <a:pt x="634133" y="6140"/>
                      </a:lnTo>
                      <a:lnTo>
                        <a:pt x="738498" y="6140"/>
                      </a:lnTo>
                      <a:lnTo>
                        <a:pt x="738498" y="103664"/>
                      </a:lnTo>
                      <a:lnTo>
                        <a:pt x="784722" y="78019"/>
                      </a:lnTo>
                      <a:lnTo>
                        <a:pt x="784722" y="2167"/>
                      </a:lnTo>
                      <a:lnTo>
                        <a:pt x="959506" y="2167"/>
                      </a:lnTo>
                      <a:lnTo>
                        <a:pt x="959506" y="83075"/>
                      </a:lnTo>
                      <a:lnTo>
                        <a:pt x="1011507" y="111971"/>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39" name="Freeform 5"/>
                <p:cNvSpPr/>
                <p:nvPr/>
              </p:nvSpPr>
              <p:spPr bwMode="auto">
                <a:xfrm>
                  <a:off x="3416458" y="2353222"/>
                  <a:ext cx="33321" cy="237735"/>
                </a:xfrm>
                <a:custGeom>
                  <a:avLst/>
                  <a:gdLst>
                    <a:gd name="T0" fmla="*/ 4 w 229"/>
                    <a:gd name="T1" fmla="*/ 0 h 1632"/>
                    <a:gd name="T2" fmla="*/ 0 w 229"/>
                    <a:gd name="T3" fmla="*/ 1632 h 1632"/>
                    <a:gd name="T4" fmla="*/ 229 w 229"/>
                    <a:gd name="T5" fmla="*/ 1591 h 1632"/>
                    <a:gd name="T6" fmla="*/ 229 w 229"/>
                    <a:gd name="T7" fmla="*/ 279 h 1632"/>
                    <a:gd name="T8" fmla="*/ 4 w 229"/>
                    <a:gd name="T9" fmla="*/ 0 h 1632"/>
                  </a:gdLst>
                  <a:ahLst/>
                  <a:cxnLst>
                    <a:cxn ang="0">
                      <a:pos x="T0" y="T1"/>
                    </a:cxn>
                    <a:cxn ang="0">
                      <a:pos x="T2" y="T3"/>
                    </a:cxn>
                    <a:cxn ang="0">
                      <a:pos x="T4" y="T5"/>
                    </a:cxn>
                    <a:cxn ang="0">
                      <a:pos x="T6" y="T7"/>
                    </a:cxn>
                    <a:cxn ang="0">
                      <a:pos x="T8" y="T9"/>
                    </a:cxn>
                  </a:cxnLst>
                  <a:rect l="0" t="0" r="r" b="b"/>
                  <a:pathLst>
                    <a:path w="229" h="1632">
                      <a:moveTo>
                        <a:pt x="4" y="0"/>
                      </a:moveTo>
                      <a:lnTo>
                        <a:pt x="0" y="1632"/>
                      </a:lnTo>
                      <a:lnTo>
                        <a:pt x="229" y="1591"/>
                      </a:lnTo>
                      <a:lnTo>
                        <a:pt x="229" y="279"/>
                      </a:lnTo>
                      <a:lnTo>
                        <a:pt x="4"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0" name="Freeform 71"/>
                <p:cNvSpPr/>
                <p:nvPr/>
              </p:nvSpPr>
              <p:spPr bwMode="auto">
                <a:xfrm>
                  <a:off x="3046079" y="2119973"/>
                  <a:ext cx="13457" cy="33321"/>
                </a:xfrm>
                <a:custGeom>
                  <a:avLst/>
                  <a:gdLst>
                    <a:gd name="T0" fmla="*/ 36 w 92"/>
                    <a:gd name="T1" fmla="*/ 0 h 229"/>
                    <a:gd name="T2" fmla="*/ 0 w 92"/>
                    <a:gd name="T3" fmla="*/ 229 h 229"/>
                    <a:gd name="T4" fmla="*/ 92 w 92"/>
                    <a:gd name="T5" fmla="*/ 229 h 229"/>
                    <a:gd name="T6" fmla="*/ 36 w 92"/>
                    <a:gd name="T7" fmla="*/ 0 h 229"/>
                  </a:gdLst>
                  <a:ahLst/>
                  <a:cxnLst>
                    <a:cxn ang="0">
                      <a:pos x="T0" y="T1"/>
                    </a:cxn>
                    <a:cxn ang="0">
                      <a:pos x="T2" y="T3"/>
                    </a:cxn>
                    <a:cxn ang="0">
                      <a:pos x="T4" y="T5"/>
                    </a:cxn>
                    <a:cxn ang="0">
                      <a:pos x="T6" y="T7"/>
                    </a:cxn>
                  </a:cxnLst>
                  <a:rect l="0" t="0" r="r" b="b"/>
                  <a:pathLst>
                    <a:path w="92" h="229">
                      <a:moveTo>
                        <a:pt x="36" y="0"/>
                      </a:moveTo>
                      <a:lnTo>
                        <a:pt x="0" y="229"/>
                      </a:lnTo>
                      <a:lnTo>
                        <a:pt x="92" y="229"/>
                      </a:lnTo>
                      <a:lnTo>
                        <a:pt x="36"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1" name="Freeform 72"/>
                <p:cNvSpPr/>
                <p:nvPr/>
              </p:nvSpPr>
              <p:spPr bwMode="auto">
                <a:xfrm>
                  <a:off x="2932658" y="2160984"/>
                  <a:ext cx="239657" cy="89711"/>
                </a:xfrm>
                <a:custGeom>
                  <a:avLst/>
                  <a:gdLst>
                    <a:gd name="T0" fmla="*/ 0 w 1642"/>
                    <a:gd name="T1" fmla="*/ 616 h 616"/>
                    <a:gd name="T2" fmla="*/ 1642 w 1642"/>
                    <a:gd name="T3" fmla="*/ 616 h 616"/>
                    <a:gd name="T4" fmla="*/ 837 w 1642"/>
                    <a:gd name="T5" fmla="*/ 4 h 616"/>
                    <a:gd name="T6" fmla="*/ 0 w 1642"/>
                    <a:gd name="T7" fmla="*/ 616 h 616"/>
                  </a:gdLst>
                  <a:ahLst/>
                  <a:cxnLst>
                    <a:cxn ang="0">
                      <a:pos x="T0" y="T1"/>
                    </a:cxn>
                    <a:cxn ang="0">
                      <a:pos x="T2" y="T3"/>
                    </a:cxn>
                    <a:cxn ang="0">
                      <a:pos x="T4" y="T5"/>
                    </a:cxn>
                    <a:cxn ang="0">
                      <a:pos x="T6" y="T7"/>
                    </a:cxn>
                  </a:cxnLst>
                  <a:rect l="0" t="0" r="r" b="b"/>
                  <a:pathLst>
                    <a:path w="1642" h="616">
                      <a:moveTo>
                        <a:pt x="0" y="616"/>
                      </a:moveTo>
                      <a:lnTo>
                        <a:pt x="1642" y="616"/>
                      </a:lnTo>
                      <a:cubicBezTo>
                        <a:pt x="1642" y="616"/>
                        <a:pt x="1443" y="0"/>
                        <a:pt x="837" y="4"/>
                      </a:cubicBezTo>
                      <a:cubicBezTo>
                        <a:pt x="232" y="8"/>
                        <a:pt x="49" y="477"/>
                        <a:pt x="0" y="616"/>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3" name="Rectangle 73"/>
                <p:cNvSpPr>
                  <a:spLocks noChangeArrowheads="1"/>
                </p:cNvSpPr>
                <p:nvPr/>
              </p:nvSpPr>
              <p:spPr bwMode="auto">
                <a:xfrm>
                  <a:off x="2907667" y="2260948"/>
                  <a:ext cx="286435" cy="9612"/>
                </a:xfrm>
                <a:prstGeom prst="rect">
                  <a:avLst/>
                </a:pr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4" name="Freeform 74"/>
                <p:cNvSpPr/>
                <p:nvPr/>
              </p:nvSpPr>
              <p:spPr bwMode="auto">
                <a:xfrm>
                  <a:off x="3230628" y="2544179"/>
                  <a:ext cx="99964" cy="49982"/>
                </a:xfrm>
                <a:custGeom>
                  <a:avLst/>
                  <a:gdLst>
                    <a:gd name="T0" fmla="*/ 553 w 689"/>
                    <a:gd name="T1" fmla="*/ 338 h 346"/>
                    <a:gd name="T2" fmla="*/ 553 w 689"/>
                    <a:gd name="T3" fmla="*/ 100 h 346"/>
                    <a:gd name="T4" fmla="*/ 427 w 689"/>
                    <a:gd name="T5" fmla="*/ 100 h 346"/>
                    <a:gd name="T6" fmla="*/ 427 w 689"/>
                    <a:gd name="T7" fmla="*/ 336 h 346"/>
                    <a:gd name="T8" fmla="*/ 282 w 689"/>
                    <a:gd name="T9" fmla="*/ 336 h 346"/>
                    <a:gd name="T10" fmla="*/ 282 w 689"/>
                    <a:gd name="T11" fmla="*/ 98 h 346"/>
                    <a:gd name="T12" fmla="*/ 142 w 689"/>
                    <a:gd name="T13" fmla="*/ 98 h 346"/>
                    <a:gd name="T14" fmla="*/ 142 w 689"/>
                    <a:gd name="T15" fmla="*/ 346 h 346"/>
                    <a:gd name="T16" fmla="*/ 0 w 689"/>
                    <a:gd name="T17" fmla="*/ 346 h 346"/>
                    <a:gd name="T18" fmla="*/ 0 w 689"/>
                    <a:gd name="T19" fmla="*/ 0 h 346"/>
                    <a:gd name="T20" fmla="*/ 689 w 689"/>
                    <a:gd name="T21" fmla="*/ 0 h 346"/>
                    <a:gd name="T22" fmla="*/ 689 w 689"/>
                    <a:gd name="T23" fmla="*/ 340 h 346"/>
                    <a:gd name="T24" fmla="*/ 553 w 689"/>
                    <a:gd name="T25" fmla="*/ 33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9" h="346">
                      <a:moveTo>
                        <a:pt x="553" y="338"/>
                      </a:moveTo>
                      <a:lnTo>
                        <a:pt x="553" y="100"/>
                      </a:lnTo>
                      <a:lnTo>
                        <a:pt x="427" y="100"/>
                      </a:lnTo>
                      <a:lnTo>
                        <a:pt x="427" y="336"/>
                      </a:lnTo>
                      <a:lnTo>
                        <a:pt x="282" y="336"/>
                      </a:lnTo>
                      <a:lnTo>
                        <a:pt x="282" y="98"/>
                      </a:lnTo>
                      <a:lnTo>
                        <a:pt x="142" y="98"/>
                      </a:lnTo>
                      <a:lnTo>
                        <a:pt x="142" y="346"/>
                      </a:lnTo>
                      <a:lnTo>
                        <a:pt x="0" y="346"/>
                      </a:lnTo>
                      <a:lnTo>
                        <a:pt x="0" y="0"/>
                      </a:lnTo>
                      <a:lnTo>
                        <a:pt x="689" y="0"/>
                      </a:lnTo>
                      <a:lnTo>
                        <a:pt x="689" y="340"/>
                      </a:lnTo>
                      <a:lnTo>
                        <a:pt x="553" y="338"/>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5" name="Freeform 75"/>
                <p:cNvSpPr/>
                <p:nvPr/>
              </p:nvSpPr>
              <p:spPr bwMode="auto">
                <a:xfrm>
                  <a:off x="3230628" y="2470488"/>
                  <a:ext cx="20505" cy="58953"/>
                </a:xfrm>
                <a:custGeom>
                  <a:avLst/>
                  <a:gdLst>
                    <a:gd name="T0" fmla="*/ 140 w 140"/>
                    <a:gd name="T1" fmla="*/ 0 h 404"/>
                    <a:gd name="T2" fmla="*/ 140 w 140"/>
                    <a:gd name="T3" fmla="*/ 404 h 404"/>
                    <a:gd name="T4" fmla="*/ 0 w 140"/>
                    <a:gd name="T5" fmla="*/ 404 h 404"/>
                    <a:gd name="T6" fmla="*/ 0 w 140"/>
                    <a:gd name="T7" fmla="*/ 11 h 404"/>
                    <a:gd name="T8" fmla="*/ 140 w 140"/>
                    <a:gd name="T9" fmla="*/ 0 h 404"/>
                  </a:gdLst>
                  <a:ahLst/>
                  <a:cxnLst>
                    <a:cxn ang="0">
                      <a:pos x="T0" y="T1"/>
                    </a:cxn>
                    <a:cxn ang="0">
                      <a:pos x="T2" y="T3"/>
                    </a:cxn>
                    <a:cxn ang="0">
                      <a:pos x="T4" y="T5"/>
                    </a:cxn>
                    <a:cxn ang="0">
                      <a:pos x="T6" y="T7"/>
                    </a:cxn>
                    <a:cxn ang="0">
                      <a:pos x="T8" y="T9"/>
                    </a:cxn>
                  </a:cxnLst>
                  <a:rect l="0" t="0" r="r" b="b"/>
                  <a:pathLst>
                    <a:path w="140" h="404">
                      <a:moveTo>
                        <a:pt x="140" y="0"/>
                      </a:moveTo>
                      <a:lnTo>
                        <a:pt x="140" y="404"/>
                      </a:lnTo>
                      <a:lnTo>
                        <a:pt x="0" y="404"/>
                      </a:lnTo>
                      <a:lnTo>
                        <a:pt x="0" y="11"/>
                      </a:lnTo>
                      <a:lnTo>
                        <a:pt x="14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6" name="Freeform 76"/>
                <p:cNvSpPr/>
                <p:nvPr/>
              </p:nvSpPr>
              <p:spPr bwMode="auto">
                <a:xfrm>
                  <a:off x="3272920" y="2467284"/>
                  <a:ext cx="19224" cy="62157"/>
                </a:xfrm>
                <a:custGeom>
                  <a:avLst/>
                  <a:gdLst>
                    <a:gd name="T0" fmla="*/ 132 w 132"/>
                    <a:gd name="T1" fmla="*/ 0 h 428"/>
                    <a:gd name="T2" fmla="*/ 132 w 132"/>
                    <a:gd name="T3" fmla="*/ 428 h 428"/>
                    <a:gd name="T4" fmla="*/ 0 w 132"/>
                    <a:gd name="T5" fmla="*/ 428 h 428"/>
                    <a:gd name="T6" fmla="*/ 0 w 132"/>
                    <a:gd name="T7" fmla="*/ 6 h 428"/>
                    <a:gd name="T8" fmla="*/ 132 w 132"/>
                    <a:gd name="T9" fmla="*/ 0 h 428"/>
                  </a:gdLst>
                  <a:ahLst/>
                  <a:cxnLst>
                    <a:cxn ang="0">
                      <a:pos x="T0" y="T1"/>
                    </a:cxn>
                    <a:cxn ang="0">
                      <a:pos x="T2" y="T3"/>
                    </a:cxn>
                    <a:cxn ang="0">
                      <a:pos x="T4" y="T5"/>
                    </a:cxn>
                    <a:cxn ang="0">
                      <a:pos x="T6" y="T7"/>
                    </a:cxn>
                    <a:cxn ang="0">
                      <a:pos x="T8" y="T9"/>
                    </a:cxn>
                  </a:cxnLst>
                  <a:rect l="0" t="0" r="r" b="b"/>
                  <a:pathLst>
                    <a:path w="132" h="428">
                      <a:moveTo>
                        <a:pt x="132" y="0"/>
                      </a:moveTo>
                      <a:lnTo>
                        <a:pt x="132" y="428"/>
                      </a:lnTo>
                      <a:lnTo>
                        <a:pt x="0" y="428"/>
                      </a:lnTo>
                      <a:lnTo>
                        <a:pt x="0" y="6"/>
                      </a:lnTo>
                      <a:lnTo>
                        <a:pt x="132"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7" name="Freeform 77"/>
                <p:cNvSpPr/>
                <p:nvPr/>
              </p:nvSpPr>
              <p:spPr bwMode="auto">
                <a:xfrm>
                  <a:off x="3313290" y="2462157"/>
                  <a:ext cx="16661" cy="66002"/>
                </a:xfrm>
                <a:custGeom>
                  <a:avLst/>
                  <a:gdLst>
                    <a:gd name="T0" fmla="*/ 118 w 118"/>
                    <a:gd name="T1" fmla="*/ 0 h 451"/>
                    <a:gd name="T2" fmla="*/ 118 w 118"/>
                    <a:gd name="T3" fmla="*/ 451 h 451"/>
                    <a:gd name="T4" fmla="*/ 0 w 118"/>
                    <a:gd name="T5" fmla="*/ 451 h 451"/>
                    <a:gd name="T6" fmla="*/ 0 w 118"/>
                    <a:gd name="T7" fmla="*/ 15 h 451"/>
                    <a:gd name="T8" fmla="*/ 118 w 118"/>
                    <a:gd name="T9" fmla="*/ 0 h 451"/>
                  </a:gdLst>
                  <a:ahLst/>
                  <a:cxnLst>
                    <a:cxn ang="0">
                      <a:pos x="T0" y="T1"/>
                    </a:cxn>
                    <a:cxn ang="0">
                      <a:pos x="T2" y="T3"/>
                    </a:cxn>
                    <a:cxn ang="0">
                      <a:pos x="T4" y="T5"/>
                    </a:cxn>
                    <a:cxn ang="0">
                      <a:pos x="T6" y="T7"/>
                    </a:cxn>
                    <a:cxn ang="0">
                      <a:pos x="T8" y="T9"/>
                    </a:cxn>
                  </a:cxnLst>
                  <a:rect l="0" t="0" r="r" b="b"/>
                  <a:pathLst>
                    <a:path w="118" h="451">
                      <a:moveTo>
                        <a:pt x="118" y="0"/>
                      </a:moveTo>
                      <a:lnTo>
                        <a:pt x="118" y="451"/>
                      </a:lnTo>
                      <a:lnTo>
                        <a:pt x="0" y="451"/>
                      </a:lnTo>
                      <a:lnTo>
                        <a:pt x="0" y="15"/>
                      </a:lnTo>
                      <a:lnTo>
                        <a:pt x="118"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8" name="Freeform 78"/>
                <p:cNvSpPr/>
                <p:nvPr/>
              </p:nvSpPr>
              <p:spPr bwMode="auto">
                <a:xfrm>
                  <a:off x="3352379" y="2459594"/>
                  <a:ext cx="13457" cy="133285"/>
                </a:xfrm>
                <a:custGeom>
                  <a:avLst/>
                  <a:gdLst>
                    <a:gd name="T0" fmla="*/ 0 w 94"/>
                    <a:gd name="T1" fmla="*/ 0 h 917"/>
                    <a:gd name="T2" fmla="*/ 0 w 94"/>
                    <a:gd name="T3" fmla="*/ 917 h 917"/>
                    <a:gd name="T4" fmla="*/ 94 w 94"/>
                    <a:gd name="T5" fmla="*/ 917 h 917"/>
                    <a:gd name="T6" fmla="*/ 94 w 94"/>
                    <a:gd name="T7" fmla="*/ 112 h 917"/>
                    <a:gd name="T8" fmla="*/ 0 w 94"/>
                    <a:gd name="T9" fmla="*/ 0 h 917"/>
                  </a:gdLst>
                  <a:ahLst/>
                  <a:cxnLst>
                    <a:cxn ang="0">
                      <a:pos x="T0" y="T1"/>
                    </a:cxn>
                    <a:cxn ang="0">
                      <a:pos x="T2" y="T3"/>
                    </a:cxn>
                    <a:cxn ang="0">
                      <a:pos x="T4" y="T5"/>
                    </a:cxn>
                    <a:cxn ang="0">
                      <a:pos x="T6" y="T7"/>
                    </a:cxn>
                    <a:cxn ang="0">
                      <a:pos x="T8" y="T9"/>
                    </a:cxn>
                  </a:cxnLst>
                  <a:rect l="0" t="0" r="r" b="b"/>
                  <a:pathLst>
                    <a:path w="94" h="917">
                      <a:moveTo>
                        <a:pt x="0" y="0"/>
                      </a:moveTo>
                      <a:lnTo>
                        <a:pt x="0" y="917"/>
                      </a:lnTo>
                      <a:lnTo>
                        <a:pt x="94" y="917"/>
                      </a:lnTo>
                      <a:lnTo>
                        <a:pt x="94" y="112"/>
                      </a:lnTo>
                      <a:lnTo>
                        <a:pt x="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88" name="Freeform 83"/>
                <p:cNvSpPr/>
                <p:nvPr/>
              </p:nvSpPr>
              <p:spPr bwMode="auto">
                <a:xfrm>
                  <a:off x="3015321" y="2467924"/>
                  <a:ext cx="73692" cy="125596"/>
                </a:xfrm>
                <a:custGeom>
                  <a:avLst/>
                  <a:gdLst>
                    <a:gd name="T0" fmla="*/ 0 w 508"/>
                    <a:gd name="T1" fmla="*/ 862 h 862"/>
                    <a:gd name="T2" fmla="*/ 508 w 508"/>
                    <a:gd name="T3" fmla="*/ 862 h 862"/>
                    <a:gd name="T4" fmla="*/ 508 w 508"/>
                    <a:gd name="T5" fmla="*/ 254 h 862"/>
                    <a:gd name="T6" fmla="*/ 254 w 508"/>
                    <a:gd name="T7" fmla="*/ 0 h 862"/>
                    <a:gd name="T8" fmla="*/ 254 w 508"/>
                    <a:gd name="T9" fmla="*/ 0 h 862"/>
                    <a:gd name="T10" fmla="*/ 0 w 508"/>
                    <a:gd name="T11" fmla="*/ 254 h 862"/>
                    <a:gd name="T12" fmla="*/ 0 w 508"/>
                    <a:gd name="T13" fmla="*/ 862 h 862"/>
                  </a:gdLst>
                  <a:ahLst/>
                  <a:cxnLst>
                    <a:cxn ang="0">
                      <a:pos x="T0" y="T1"/>
                    </a:cxn>
                    <a:cxn ang="0">
                      <a:pos x="T2" y="T3"/>
                    </a:cxn>
                    <a:cxn ang="0">
                      <a:pos x="T4" y="T5"/>
                    </a:cxn>
                    <a:cxn ang="0">
                      <a:pos x="T6" y="T7"/>
                    </a:cxn>
                    <a:cxn ang="0">
                      <a:pos x="T8" y="T9"/>
                    </a:cxn>
                    <a:cxn ang="0">
                      <a:pos x="T10" y="T11"/>
                    </a:cxn>
                    <a:cxn ang="0">
                      <a:pos x="T12" y="T13"/>
                    </a:cxn>
                  </a:cxnLst>
                  <a:rect l="0" t="0" r="r" b="b"/>
                  <a:pathLst>
                    <a:path w="508" h="862">
                      <a:moveTo>
                        <a:pt x="0" y="862"/>
                      </a:moveTo>
                      <a:lnTo>
                        <a:pt x="508" y="862"/>
                      </a:lnTo>
                      <a:lnTo>
                        <a:pt x="508" y="254"/>
                      </a:lnTo>
                      <a:cubicBezTo>
                        <a:pt x="508" y="114"/>
                        <a:pt x="394" y="0"/>
                        <a:pt x="254" y="0"/>
                      </a:cubicBezTo>
                      <a:lnTo>
                        <a:pt x="254" y="0"/>
                      </a:lnTo>
                      <a:cubicBezTo>
                        <a:pt x="114" y="0"/>
                        <a:pt x="0" y="114"/>
                        <a:pt x="0" y="254"/>
                      </a:cubicBezTo>
                      <a:lnTo>
                        <a:pt x="0" y="862"/>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89" name="Freeform 86"/>
                <p:cNvSpPr/>
                <p:nvPr/>
              </p:nvSpPr>
              <p:spPr bwMode="auto">
                <a:xfrm>
                  <a:off x="2775023" y="2544179"/>
                  <a:ext cx="100605" cy="49982"/>
                </a:xfrm>
                <a:custGeom>
                  <a:avLst/>
                  <a:gdLst>
                    <a:gd name="T0" fmla="*/ 136 w 689"/>
                    <a:gd name="T1" fmla="*/ 338 h 346"/>
                    <a:gd name="T2" fmla="*/ 136 w 689"/>
                    <a:gd name="T3" fmla="*/ 100 h 346"/>
                    <a:gd name="T4" fmla="*/ 262 w 689"/>
                    <a:gd name="T5" fmla="*/ 100 h 346"/>
                    <a:gd name="T6" fmla="*/ 262 w 689"/>
                    <a:gd name="T7" fmla="*/ 336 h 346"/>
                    <a:gd name="T8" fmla="*/ 406 w 689"/>
                    <a:gd name="T9" fmla="*/ 336 h 346"/>
                    <a:gd name="T10" fmla="*/ 406 w 689"/>
                    <a:gd name="T11" fmla="*/ 98 h 346"/>
                    <a:gd name="T12" fmla="*/ 546 w 689"/>
                    <a:gd name="T13" fmla="*/ 98 h 346"/>
                    <a:gd name="T14" fmla="*/ 546 w 689"/>
                    <a:gd name="T15" fmla="*/ 346 h 346"/>
                    <a:gd name="T16" fmla="*/ 689 w 689"/>
                    <a:gd name="T17" fmla="*/ 346 h 346"/>
                    <a:gd name="T18" fmla="*/ 689 w 689"/>
                    <a:gd name="T19" fmla="*/ 0 h 346"/>
                    <a:gd name="T20" fmla="*/ 0 w 689"/>
                    <a:gd name="T21" fmla="*/ 0 h 346"/>
                    <a:gd name="T22" fmla="*/ 0 w 689"/>
                    <a:gd name="T23" fmla="*/ 340 h 346"/>
                    <a:gd name="T24" fmla="*/ 136 w 689"/>
                    <a:gd name="T25" fmla="*/ 33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9" h="346">
                      <a:moveTo>
                        <a:pt x="136" y="338"/>
                      </a:moveTo>
                      <a:lnTo>
                        <a:pt x="136" y="100"/>
                      </a:lnTo>
                      <a:lnTo>
                        <a:pt x="262" y="100"/>
                      </a:lnTo>
                      <a:lnTo>
                        <a:pt x="262" y="336"/>
                      </a:lnTo>
                      <a:lnTo>
                        <a:pt x="406" y="336"/>
                      </a:lnTo>
                      <a:lnTo>
                        <a:pt x="406" y="98"/>
                      </a:lnTo>
                      <a:lnTo>
                        <a:pt x="546" y="98"/>
                      </a:lnTo>
                      <a:lnTo>
                        <a:pt x="546" y="346"/>
                      </a:lnTo>
                      <a:lnTo>
                        <a:pt x="689" y="346"/>
                      </a:lnTo>
                      <a:lnTo>
                        <a:pt x="689" y="0"/>
                      </a:lnTo>
                      <a:lnTo>
                        <a:pt x="0" y="0"/>
                      </a:lnTo>
                      <a:lnTo>
                        <a:pt x="0" y="340"/>
                      </a:lnTo>
                      <a:lnTo>
                        <a:pt x="136" y="338"/>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0" name="Freeform 87"/>
                <p:cNvSpPr/>
                <p:nvPr/>
              </p:nvSpPr>
              <p:spPr bwMode="auto">
                <a:xfrm>
                  <a:off x="2855122" y="2470488"/>
                  <a:ext cx="20505" cy="58953"/>
                </a:xfrm>
                <a:custGeom>
                  <a:avLst/>
                  <a:gdLst>
                    <a:gd name="T0" fmla="*/ 0 w 141"/>
                    <a:gd name="T1" fmla="*/ 0 h 404"/>
                    <a:gd name="T2" fmla="*/ 0 w 141"/>
                    <a:gd name="T3" fmla="*/ 404 h 404"/>
                    <a:gd name="T4" fmla="*/ 141 w 141"/>
                    <a:gd name="T5" fmla="*/ 404 h 404"/>
                    <a:gd name="T6" fmla="*/ 141 w 141"/>
                    <a:gd name="T7" fmla="*/ 11 h 404"/>
                    <a:gd name="T8" fmla="*/ 0 w 141"/>
                    <a:gd name="T9" fmla="*/ 0 h 404"/>
                  </a:gdLst>
                  <a:ahLst/>
                  <a:cxnLst>
                    <a:cxn ang="0">
                      <a:pos x="T0" y="T1"/>
                    </a:cxn>
                    <a:cxn ang="0">
                      <a:pos x="T2" y="T3"/>
                    </a:cxn>
                    <a:cxn ang="0">
                      <a:pos x="T4" y="T5"/>
                    </a:cxn>
                    <a:cxn ang="0">
                      <a:pos x="T6" y="T7"/>
                    </a:cxn>
                    <a:cxn ang="0">
                      <a:pos x="T8" y="T9"/>
                    </a:cxn>
                  </a:cxnLst>
                  <a:rect l="0" t="0" r="r" b="b"/>
                  <a:pathLst>
                    <a:path w="141" h="404">
                      <a:moveTo>
                        <a:pt x="0" y="0"/>
                      </a:moveTo>
                      <a:lnTo>
                        <a:pt x="0" y="404"/>
                      </a:lnTo>
                      <a:lnTo>
                        <a:pt x="141" y="404"/>
                      </a:lnTo>
                      <a:lnTo>
                        <a:pt x="141" y="11"/>
                      </a:lnTo>
                      <a:lnTo>
                        <a:pt x="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1" name="Freeform 88"/>
                <p:cNvSpPr/>
                <p:nvPr/>
              </p:nvSpPr>
              <p:spPr bwMode="auto">
                <a:xfrm>
                  <a:off x="2814111" y="2467284"/>
                  <a:ext cx="19224" cy="62157"/>
                </a:xfrm>
                <a:custGeom>
                  <a:avLst/>
                  <a:gdLst>
                    <a:gd name="T0" fmla="*/ 0 w 132"/>
                    <a:gd name="T1" fmla="*/ 0 h 428"/>
                    <a:gd name="T2" fmla="*/ 0 w 132"/>
                    <a:gd name="T3" fmla="*/ 428 h 428"/>
                    <a:gd name="T4" fmla="*/ 132 w 132"/>
                    <a:gd name="T5" fmla="*/ 428 h 428"/>
                    <a:gd name="T6" fmla="*/ 132 w 132"/>
                    <a:gd name="T7" fmla="*/ 6 h 428"/>
                    <a:gd name="T8" fmla="*/ 0 w 132"/>
                    <a:gd name="T9" fmla="*/ 0 h 428"/>
                  </a:gdLst>
                  <a:ahLst/>
                  <a:cxnLst>
                    <a:cxn ang="0">
                      <a:pos x="T0" y="T1"/>
                    </a:cxn>
                    <a:cxn ang="0">
                      <a:pos x="T2" y="T3"/>
                    </a:cxn>
                    <a:cxn ang="0">
                      <a:pos x="T4" y="T5"/>
                    </a:cxn>
                    <a:cxn ang="0">
                      <a:pos x="T6" y="T7"/>
                    </a:cxn>
                    <a:cxn ang="0">
                      <a:pos x="T8" y="T9"/>
                    </a:cxn>
                  </a:cxnLst>
                  <a:rect l="0" t="0" r="r" b="b"/>
                  <a:pathLst>
                    <a:path w="132" h="428">
                      <a:moveTo>
                        <a:pt x="0" y="0"/>
                      </a:moveTo>
                      <a:lnTo>
                        <a:pt x="0" y="428"/>
                      </a:lnTo>
                      <a:lnTo>
                        <a:pt x="132" y="428"/>
                      </a:lnTo>
                      <a:lnTo>
                        <a:pt x="132" y="6"/>
                      </a:lnTo>
                      <a:lnTo>
                        <a:pt x="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2" name="Freeform 89"/>
                <p:cNvSpPr/>
                <p:nvPr/>
              </p:nvSpPr>
              <p:spPr bwMode="auto">
                <a:xfrm>
                  <a:off x="2775664" y="2462157"/>
                  <a:ext cx="17302" cy="66002"/>
                </a:xfrm>
                <a:custGeom>
                  <a:avLst/>
                  <a:gdLst>
                    <a:gd name="T0" fmla="*/ 0 w 117"/>
                    <a:gd name="T1" fmla="*/ 0 h 451"/>
                    <a:gd name="T2" fmla="*/ 0 w 117"/>
                    <a:gd name="T3" fmla="*/ 451 h 451"/>
                    <a:gd name="T4" fmla="*/ 117 w 117"/>
                    <a:gd name="T5" fmla="*/ 451 h 451"/>
                    <a:gd name="T6" fmla="*/ 117 w 117"/>
                    <a:gd name="T7" fmla="*/ 15 h 451"/>
                    <a:gd name="T8" fmla="*/ 0 w 117"/>
                    <a:gd name="T9" fmla="*/ 0 h 451"/>
                  </a:gdLst>
                  <a:ahLst/>
                  <a:cxnLst>
                    <a:cxn ang="0">
                      <a:pos x="T0" y="T1"/>
                    </a:cxn>
                    <a:cxn ang="0">
                      <a:pos x="T2" y="T3"/>
                    </a:cxn>
                    <a:cxn ang="0">
                      <a:pos x="T4" y="T5"/>
                    </a:cxn>
                    <a:cxn ang="0">
                      <a:pos x="T6" y="T7"/>
                    </a:cxn>
                    <a:cxn ang="0">
                      <a:pos x="T8" y="T9"/>
                    </a:cxn>
                  </a:cxnLst>
                  <a:rect l="0" t="0" r="r" b="b"/>
                  <a:pathLst>
                    <a:path w="117" h="451">
                      <a:moveTo>
                        <a:pt x="0" y="0"/>
                      </a:moveTo>
                      <a:lnTo>
                        <a:pt x="0" y="451"/>
                      </a:lnTo>
                      <a:lnTo>
                        <a:pt x="117" y="451"/>
                      </a:lnTo>
                      <a:lnTo>
                        <a:pt x="117" y="15"/>
                      </a:lnTo>
                      <a:lnTo>
                        <a:pt x="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3" name="Freeform 90"/>
                <p:cNvSpPr/>
                <p:nvPr/>
              </p:nvSpPr>
              <p:spPr bwMode="auto">
                <a:xfrm>
                  <a:off x="2739779" y="2459594"/>
                  <a:ext cx="14097" cy="133285"/>
                </a:xfrm>
                <a:custGeom>
                  <a:avLst/>
                  <a:gdLst>
                    <a:gd name="T0" fmla="*/ 93 w 93"/>
                    <a:gd name="T1" fmla="*/ 0 h 917"/>
                    <a:gd name="T2" fmla="*/ 93 w 93"/>
                    <a:gd name="T3" fmla="*/ 917 h 917"/>
                    <a:gd name="T4" fmla="*/ 0 w 93"/>
                    <a:gd name="T5" fmla="*/ 917 h 917"/>
                    <a:gd name="T6" fmla="*/ 0 w 93"/>
                    <a:gd name="T7" fmla="*/ 112 h 917"/>
                    <a:gd name="T8" fmla="*/ 93 w 93"/>
                    <a:gd name="T9" fmla="*/ 0 h 917"/>
                  </a:gdLst>
                  <a:ahLst/>
                  <a:cxnLst>
                    <a:cxn ang="0">
                      <a:pos x="T0" y="T1"/>
                    </a:cxn>
                    <a:cxn ang="0">
                      <a:pos x="T2" y="T3"/>
                    </a:cxn>
                    <a:cxn ang="0">
                      <a:pos x="T4" y="T5"/>
                    </a:cxn>
                    <a:cxn ang="0">
                      <a:pos x="T6" y="T7"/>
                    </a:cxn>
                    <a:cxn ang="0">
                      <a:pos x="T8" y="T9"/>
                    </a:cxn>
                  </a:cxnLst>
                  <a:rect l="0" t="0" r="r" b="b"/>
                  <a:pathLst>
                    <a:path w="93" h="917">
                      <a:moveTo>
                        <a:pt x="93" y="0"/>
                      </a:moveTo>
                      <a:lnTo>
                        <a:pt x="93" y="917"/>
                      </a:lnTo>
                      <a:lnTo>
                        <a:pt x="0" y="917"/>
                      </a:lnTo>
                      <a:lnTo>
                        <a:pt x="0" y="112"/>
                      </a:lnTo>
                      <a:lnTo>
                        <a:pt x="93"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4" name="Freeform 96"/>
                <p:cNvSpPr/>
                <p:nvPr/>
              </p:nvSpPr>
              <p:spPr bwMode="auto">
                <a:xfrm>
                  <a:off x="2655835" y="2354504"/>
                  <a:ext cx="33321" cy="238376"/>
                </a:xfrm>
                <a:custGeom>
                  <a:avLst/>
                  <a:gdLst>
                    <a:gd name="T0" fmla="*/ 226 w 230"/>
                    <a:gd name="T1" fmla="*/ 0 h 1632"/>
                    <a:gd name="T2" fmla="*/ 230 w 230"/>
                    <a:gd name="T3" fmla="*/ 1632 h 1632"/>
                    <a:gd name="T4" fmla="*/ 0 w 230"/>
                    <a:gd name="T5" fmla="*/ 1591 h 1632"/>
                    <a:gd name="T6" fmla="*/ 0 w 230"/>
                    <a:gd name="T7" fmla="*/ 279 h 1632"/>
                    <a:gd name="T8" fmla="*/ 226 w 230"/>
                    <a:gd name="T9" fmla="*/ 0 h 1632"/>
                  </a:gdLst>
                  <a:ahLst/>
                  <a:cxnLst>
                    <a:cxn ang="0">
                      <a:pos x="T0" y="T1"/>
                    </a:cxn>
                    <a:cxn ang="0">
                      <a:pos x="T2" y="T3"/>
                    </a:cxn>
                    <a:cxn ang="0">
                      <a:pos x="T4" y="T5"/>
                    </a:cxn>
                    <a:cxn ang="0">
                      <a:pos x="T6" y="T7"/>
                    </a:cxn>
                    <a:cxn ang="0">
                      <a:pos x="T8" y="T9"/>
                    </a:cxn>
                  </a:cxnLst>
                  <a:rect l="0" t="0" r="r" b="b"/>
                  <a:pathLst>
                    <a:path w="230" h="1632">
                      <a:moveTo>
                        <a:pt x="226" y="0"/>
                      </a:moveTo>
                      <a:lnTo>
                        <a:pt x="230" y="1632"/>
                      </a:lnTo>
                      <a:lnTo>
                        <a:pt x="0" y="1591"/>
                      </a:lnTo>
                      <a:lnTo>
                        <a:pt x="0" y="279"/>
                      </a:lnTo>
                      <a:lnTo>
                        <a:pt x="226"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grpSp>
          <p:sp>
            <p:nvSpPr>
              <p:cNvPr id="95" name="椭圆 94"/>
              <p:cNvSpPr/>
              <p:nvPr/>
            </p:nvSpPr>
            <p:spPr>
              <a:xfrm>
                <a:off x="11616276" y="6396038"/>
                <a:ext cx="303212" cy="303212"/>
              </a:xfrm>
              <a:prstGeom prst="ellipse">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nvGrpSpPr>
          <p:cNvPr id="7" name="组合 6"/>
          <p:cNvGrpSpPr/>
          <p:nvPr/>
        </p:nvGrpSpPr>
        <p:grpSpPr>
          <a:xfrm>
            <a:off x="8555525" y="4418090"/>
            <a:ext cx="3365554" cy="1866645"/>
            <a:chOff x="1736" y="3008"/>
            <a:chExt cx="4883" cy="1964"/>
          </a:xfrm>
        </p:grpSpPr>
        <p:grpSp>
          <p:nvGrpSpPr>
            <p:cNvPr id="8" name="is1îďê"/>
            <p:cNvGrpSpPr/>
            <p:nvPr/>
          </p:nvGrpSpPr>
          <p:grpSpPr>
            <a:xfrm>
              <a:off x="1736" y="3151"/>
              <a:ext cx="4883" cy="1821"/>
              <a:chOff x="1008062" y="2093905"/>
              <a:chExt cx="2304480" cy="1465496"/>
            </a:xfrm>
          </p:grpSpPr>
          <p:sp>
            <p:nvSpPr>
              <p:cNvPr id="20" name="ïṩļiḋé"/>
              <p:cNvSpPr/>
              <p:nvPr/>
            </p:nvSpPr>
            <p:spPr>
              <a:xfrm>
                <a:off x="1008062" y="2671734"/>
                <a:ext cx="2304480" cy="887667"/>
              </a:xfrm>
              <a:prstGeom prst="roundRect">
                <a:avLst>
                  <a:gd name="adj" fmla="val 6226"/>
                </a:avLst>
              </a:prstGeom>
              <a:solidFill>
                <a:schemeClr val="bg1">
                  <a:lumMod val="95000"/>
                </a:schemeClr>
              </a:solidFill>
              <a:effectLst/>
            </p:spPr>
            <p:txBody>
              <a:bodyPr wrap="square" lIns="68580" tIns="274320" rIns="68580" bIns="137160">
                <a:normAutofit/>
              </a:bodyPr>
              <a:lstStyle/>
              <a:p>
                <a:pPr defTabSz="914400">
                  <a:spcBef>
                    <a:spcPct val="20000"/>
                  </a:spcBef>
                  <a:defRPr/>
                </a:pPr>
                <a:endParaRPr lang="en-US" altLang="zh-CN" sz="1050" dirty="0"/>
              </a:p>
            </p:txBody>
          </p:sp>
          <p:sp>
            <p:nvSpPr>
              <p:cNvPr id="24" name="îṣḻíḓe"/>
              <p:cNvSpPr/>
              <p:nvPr/>
            </p:nvSpPr>
            <p:spPr bwMode="auto">
              <a:xfrm rot="5400000">
                <a:off x="2949518" y="2201782"/>
                <a:ext cx="289659" cy="73905"/>
              </a:xfrm>
              <a:custGeom>
                <a:avLst/>
                <a:gdLst>
                  <a:gd name="T0" fmla="*/ 326 w 577"/>
                  <a:gd name="T1" fmla="*/ 502 h 502"/>
                  <a:gd name="T2" fmla="*/ 299 w 577"/>
                  <a:gd name="T3" fmla="*/ 491 h 502"/>
                  <a:gd name="T4" fmla="*/ 299 w 577"/>
                  <a:gd name="T5" fmla="*/ 436 h 502"/>
                  <a:gd name="T6" fmla="*/ 445 w 577"/>
                  <a:gd name="T7" fmla="*/ 289 h 502"/>
                  <a:gd name="T8" fmla="*/ 39 w 577"/>
                  <a:gd name="T9" fmla="*/ 289 h 502"/>
                  <a:gd name="T10" fmla="*/ 0 w 577"/>
                  <a:gd name="T11" fmla="*/ 251 h 502"/>
                  <a:gd name="T12" fmla="*/ 39 w 577"/>
                  <a:gd name="T13" fmla="*/ 212 h 502"/>
                  <a:gd name="T14" fmla="*/ 445 w 577"/>
                  <a:gd name="T15" fmla="*/ 212 h 502"/>
                  <a:gd name="T16" fmla="*/ 299 w 577"/>
                  <a:gd name="T17" fmla="*/ 65 h 502"/>
                  <a:gd name="T18" fmla="*/ 299 w 577"/>
                  <a:gd name="T19" fmla="*/ 11 h 502"/>
                  <a:gd name="T20" fmla="*/ 326 w 577"/>
                  <a:gd name="T21" fmla="*/ 0 h 502"/>
                  <a:gd name="T22" fmla="*/ 353 w 577"/>
                  <a:gd name="T23" fmla="*/ 11 h 502"/>
                  <a:gd name="T24" fmla="*/ 566 w 577"/>
                  <a:gd name="T25" fmla="*/ 224 h 502"/>
                  <a:gd name="T26" fmla="*/ 571 w 577"/>
                  <a:gd name="T27" fmla="*/ 229 h 502"/>
                  <a:gd name="T28" fmla="*/ 571 w 577"/>
                  <a:gd name="T29" fmla="*/ 230 h 502"/>
                  <a:gd name="T30" fmla="*/ 572 w 577"/>
                  <a:gd name="T31" fmla="*/ 231 h 502"/>
                  <a:gd name="T32" fmla="*/ 574 w 577"/>
                  <a:gd name="T33" fmla="*/ 236 h 502"/>
                  <a:gd name="T34" fmla="*/ 575 w 577"/>
                  <a:gd name="T35" fmla="*/ 238 h 502"/>
                  <a:gd name="T36" fmla="*/ 576 w 577"/>
                  <a:gd name="T37" fmla="*/ 243 h 502"/>
                  <a:gd name="T38" fmla="*/ 577 w 577"/>
                  <a:gd name="T39" fmla="*/ 251 h 502"/>
                  <a:gd name="T40" fmla="*/ 576 w 577"/>
                  <a:gd name="T41" fmla="*/ 258 h 502"/>
                  <a:gd name="T42" fmla="*/ 575 w 577"/>
                  <a:gd name="T43" fmla="*/ 263 h 502"/>
                  <a:gd name="T44" fmla="*/ 574 w 577"/>
                  <a:gd name="T45" fmla="*/ 266 h 502"/>
                  <a:gd name="T46" fmla="*/ 572 w 577"/>
                  <a:gd name="T47" fmla="*/ 271 h 502"/>
                  <a:gd name="T48" fmla="*/ 571 w 577"/>
                  <a:gd name="T49" fmla="*/ 272 h 502"/>
                  <a:gd name="T50" fmla="*/ 566 w 577"/>
                  <a:gd name="T51" fmla="*/ 278 h 502"/>
                  <a:gd name="T52" fmla="*/ 353 w 577"/>
                  <a:gd name="T53" fmla="*/ 491 h 502"/>
                  <a:gd name="T54" fmla="*/ 326 w 577"/>
                  <a:gd name="T55"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7" h="502">
                    <a:moveTo>
                      <a:pt x="326" y="502"/>
                    </a:moveTo>
                    <a:cubicBezTo>
                      <a:pt x="316" y="502"/>
                      <a:pt x="306" y="498"/>
                      <a:pt x="299" y="491"/>
                    </a:cubicBezTo>
                    <a:cubicBezTo>
                      <a:pt x="284" y="476"/>
                      <a:pt x="284" y="451"/>
                      <a:pt x="299" y="436"/>
                    </a:cubicBezTo>
                    <a:cubicBezTo>
                      <a:pt x="445" y="289"/>
                      <a:pt x="445" y="289"/>
                      <a:pt x="445" y="289"/>
                    </a:cubicBezTo>
                    <a:cubicBezTo>
                      <a:pt x="39" y="289"/>
                      <a:pt x="39" y="289"/>
                      <a:pt x="39" y="289"/>
                    </a:cubicBezTo>
                    <a:cubicBezTo>
                      <a:pt x="17" y="289"/>
                      <a:pt x="0" y="272"/>
                      <a:pt x="0" y="251"/>
                    </a:cubicBezTo>
                    <a:cubicBezTo>
                      <a:pt x="0" y="230"/>
                      <a:pt x="17" y="212"/>
                      <a:pt x="39" y="212"/>
                    </a:cubicBezTo>
                    <a:cubicBezTo>
                      <a:pt x="445" y="212"/>
                      <a:pt x="445" y="212"/>
                      <a:pt x="445" y="212"/>
                    </a:cubicBezTo>
                    <a:cubicBezTo>
                      <a:pt x="299" y="65"/>
                      <a:pt x="299" y="65"/>
                      <a:pt x="299" y="65"/>
                    </a:cubicBezTo>
                    <a:cubicBezTo>
                      <a:pt x="284" y="50"/>
                      <a:pt x="284" y="26"/>
                      <a:pt x="299" y="11"/>
                    </a:cubicBezTo>
                    <a:cubicBezTo>
                      <a:pt x="306" y="4"/>
                      <a:pt x="316" y="0"/>
                      <a:pt x="326" y="0"/>
                    </a:cubicBezTo>
                    <a:cubicBezTo>
                      <a:pt x="336" y="0"/>
                      <a:pt x="346" y="4"/>
                      <a:pt x="353" y="11"/>
                    </a:cubicBezTo>
                    <a:cubicBezTo>
                      <a:pt x="566" y="224"/>
                      <a:pt x="566" y="224"/>
                      <a:pt x="566" y="224"/>
                    </a:cubicBezTo>
                    <a:cubicBezTo>
                      <a:pt x="568" y="225"/>
                      <a:pt x="569" y="227"/>
                      <a:pt x="571" y="229"/>
                    </a:cubicBezTo>
                    <a:cubicBezTo>
                      <a:pt x="571" y="230"/>
                      <a:pt x="571" y="230"/>
                      <a:pt x="571" y="230"/>
                    </a:cubicBezTo>
                    <a:cubicBezTo>
                      <a:pt x="572" y="231"/>
                      <a:pt x="572" y="231"/>
                      <a:pt x="572" y="231"/>
                    </a:cubicBezTo>
                    <a:cubicBezTo>
                      <a:pt x="572" y="232"/>
                      <a:pt x="573" y="234"/>
                      <a:pt x="574" y="236"/>
                    </a:cubicBezTo>
                    <a:cubicBezTo>
                      <a:pt x="574" y="237"/>
                      <a:pt x="575" y="238"/>
                      <a:pt x="575" y="238"/>
                    </a:cubicBezTo>
                    <a:cubicBezTo>
                      <a:pt x="575" y="240"/>
                      <a:pt x="576" y="241"/>
                      <a:pt x="576" y="243"/>
                    </a:cubicBezTo>
                    <a:cubicBezTo>
                      <a:pt x="577" y="246"/>
                      <a:pt x="577" y="248"/>
                      <a:pt x="577" y="251"/>
                    </a:cubicBezTo>
                    <a:cubicBezTo>
                      <a:pt x="577" y="253"/>
                      <a:pt x="577" y="256"/>
                      <a:pt x="576" y="258"/>
                    </a:cubicBezTo>
                    <a:cubicBezTo>
                      <a:pt x="576" y="260"/>
                      <a:pt x="575" y="262"/>
                      <a:pt x="575" y="263"/>
                    </a:cubicBezTo>
                    <a:cubicBezTo>
                      <a:pt x="575" y="264"/>
                      <a:pt x="575" y="265"/>
                      <a:pt x="574" y="266"/>
                    </a:cubicBezTo>
                    <a:cubicBezTo>
                      <a:pt x="573" y="267"/>
                      <a:pt x="573" y="269"/>
                      <a:pt x="572" y="271"/>
                    </a:cubicBezTo>
                    <a:cubicBezTo>
                      <a:pt x="571" y="271"/>
                      <a:pt x="571" y="272"/>
                      <a:pt x="571" y="272"/>
                    </a:cubicBezTo>
                    <a:cubicBezTo>
                      <a:pt x="569" y="274"/>
                      <a:pt x="568" y="276"/>
                      <a:pt x="566" y="278"/>
                    </a:cubicBezTo>
                    <a:cubicBezTo>
                      <a:pt x="353" y="491"/>
                      <a:pt x="353" y="491"/>
                      <a:pt x="353" y="491"/>
                    </a:cubicBezTo>
                    <a:cubicBezTo>
                      <a:pt x="346" y="498"/>
                      <a:pt x="336" y="502"/>
                      <a:pt x="326" y="50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p>
            </p:txBody>
          </p:sp>
        </p:grpSp>
        <p:sp>
          <p:nvSpPr>
            <p:cNvPr id="10" name="文本框 9"/>
            <p:cNvSpPr txBox="1"/>
            <p:nvPr/>
          </p:nvSpPr>
          <p:spPr>
            <a:xfrm>
              <a:off x="2341" y="3008"/>
              <a:ext cx="1653" cy="628"/>
            </a:xfrm>
            <a:prstGeom prst="rect">
              <a:avLst/>
            </a:prstGeom>
            <a:noFill/>
          </p:spPr>
          <p:txBody>
            <a:bodyPr wrap="square" rtlCol="0">
              <a:spAutoFit/>
            </a:bodyPr>
            <a:lstStyle/>
            <a:p>
              <a:r>
                <a:rPr lang="zh-CN" altLang="en-US" sz="2000" b="1" spc="300">
                  <a:solidFill>
                    <a:schemeClr val="bg1"/>
                  </a:solidFill>
                  <a:latin typeface="微软雅黑" panose="020B0503020204020204" charset="-122"/>
                  <a:ea typeface="微软雅黑" panose="020B0503020204020204" charset="-122"/>
                </a:rPr>
                <a:t>论点页面</a:t>
              </a:r>
              <a:endParaRPr lang="zh-CN" altLang="en-US" sz="2000" b="1" spc="300">
                <a:solidFill>
                  <a:schemeClr val="bg1"/>
                </a:solidFill>
                <a:latin typeface="微软雅黑" panose="020B0503020204020204" charset="-122"/>
                <a:ea typeface="微软雅黑" panose="020B0503020204020204" charset="-122"/>
              </a:endParaRPr>
            </a:p>
          </p:txBody>
        </p:sp>
        <p:sp>
          <p:nvSpPr>
            <p:cNvPr id="19" name="矩形 18"/>
            <p:cNvSpPr/>
            <p:nvPr/>
          </p:nvSpPr>
          <p:spPr>
            <a:xfrm>
              <a:off x="1842" y="3869"/>
              <a:ext cx="4773" cy="497"/>
            </a:xfrm>
            <a:prstGeom prst="rect">
              <a:avLst/>
            </a:prstGeom>
          </p:spPr>
          <p:txBody>
            <a:bodyPr wrap="square">
              <a:spAutoFit/>
            </a:bodyPr>
            <a:lstStyle/>
            <a:p>
              <a:pPr algn="just">
                <a:lnSpc>
                  <a:spcPct val="150000"/>
                </a:lnSpc>
              </a:pPr>
              <a:r>
                <a:rPr lang="zh-CN" altLang="en-US" sz="1400" dirty="0">
                  <a:solidFill>
                    <a:schemeClr val="accent2">
                      <a:lumMod val="75000"/>
                    </a:schemeClr>
                  </a:solidFill>
                  <a:latin typeface="微软雅黑" panose="020B0503020204020204" charset="-122"/>
                  <a:ea typeface="微软雅黑" panose="020B0503020204020204" charset="-122"/>
                </a:rPr>
                <a:t>包含两个内容</a:t>
              </a:r>
              <a:r>
                <a:rPr lang="en-US" altLang="zh-CN" sz="1400" dirty="0">
                  <a:solidFill>
                    <a:schemeClr val="accent2">
                      <a:lumMod val="75000"/>
                    </a:schemeClr>
                  </a:solidFill>
                  <a:latin typeface="微软雅黑" panose="020B0503020204020204" charset="-122"/>
                  <a:ea typeface="微软雅黑" panose="020B0503020204020204" charset="-122"/>
                </a:rPr>
                <a:t>——</a:t>
              </a:r>
              <a:r>
                <a:rPr lang="zh-CN" altLang="en-US" sz="1400" dirty="0">
                  <a:solidFill>
                    <a:schemeClr val="accent2">
                      <a:lumMod val="75000"/>
                    </a:schemeClr>
                  </a:solidFill>
                  <a:latin typeface="微软雅黑" panose="020B0503020204020204" charset="-122"/>
                  <a:ea typeface="微软雅黑" panose="020B0503020204020204" charset="-122"/>
                </a:rPr>
                <a:t>相册管理和相片管理，每一部分都可以进行创建（上传）、显示、删除和编辑。</a:t>
              </a:r>
              <a:endParaRPr sz="1400" dirty="0">
                <a:solidFill>
                  <a:schemeClr val="accent2">
                    <a:lumMod val="75000"/>
                  </a:schemeClr>
                </a:solidFill>
                <a:latin typeface="微软雅黑" panose="020B0503020204020204" charset="-122"/>
                <a:ea typeface="微软雅黑" panose="020B0503020204020204" charset="-122"/>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评论协作图"/>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66892" y="1110370"/>
            <a:ext cx="11258216" cy="4964837"/>
          </a:xfrm>
          <a:prstGeom prst="rect">
            <a:avLst/>
          </a:prstGeom>
          <a:noFill/>
          <a:ln>
            <a:noFill/>
          </a:ln>
        </p:spPr>
      </p:pic>
      <p:sp>
        <p:nvSpPr>
          <p:cNvPr id="4" name="椭圆 3"/>
          <p:cNvSpPr/>
          <p:nvPr/>
        </p:nvSpPr>
        <p:spPr>
          <a:xfrm>
            <a:off x="-952500" y="-95250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340360" y="427990"/>
            <a:ext cx="548640" cy="54864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3579157" y="227647"/>
            <a:ext cx="5663471" cy="691515"/>
            <a:chOff x="10465" y="1737"/>
            <a:chExt cx="4716" cy="1089"/>
          </a:xfrm>
        </p:grpSpPr>
        <p:sp>
          <p:nvSpPr>
            <p:cNvPr id="30" name="文本框 29"/>
            <p:cNvSpPr txBox="1"/>
            <p:nvPr/>
          </p:nvSpPr>
          <p:spPr>
            <a:xfrm>
              <a:off x="10583" y="1737"/>
              <a:ext cx="4598" cy="824"/>
            </a:xfrm>
            <a:prstGeom prst="rect">
              <a:avLst/>
            </a:prstGeom>
            <a:noFill/>
          </p:spPr>
          <p:txBody>
            <a:bodyPr wrap="square" rtlCol="0">
              <a:spAutoFit/>
            </a:bodyPr>
            <a:lstStyle/>
            <a:p>
              <a:pPr algn="l"/>
              <a:r>
                <a:rPr lang="zh-CN" altLang="en-US" sz="2800" b="1" dirty="0">
                  <a:solidFill>
                    <a:schemeClr val="accent2">
                      <a:lumMod val="75000"/>
                    </a:schemeClr>
                  </a:solidFill>
                  <a:latin typeface="方正小标宋简体" panose="03000509000000000000" pitchFamily="65" charset="-122"/>
                  <a:ea typeface="方正小标宋简体" panose="03000509000000000000" pitchFamily="65" charset="-122"/>
                </a:rPr>
                <a:t>逻辑分析与建模</a:t>
              </a:r>
              <a:r>
                <a:rPr lang="en-US" altLang="zh-CN" sz="2800" b="1" dirty="0">
                  <a:solidFill>
                    <a:schemeClr val="accent2">
                      <a:lumMod val="75000"/>
                    </a:schemeClr>
                  </a:solidFill>
                  <a:latin typeface="方正小标宋简体" panose="03000509000000000000" pitchFamily="65" charset="-122"/>
                  <a:ea typeface="方正小标宋简体" panose="03000509000000000000" pitchFamily="65" charset="-122"/>
                </a:rPr>
                <a:t>-</a:t>
              </a:r>
              <a:r>
                <a:rPr lang="zh-CN" altLang="en-US" sz="2800" b="1" dirty="0">
                  <a:solidFill>
                    <a:schemeClr val="accent2">
                      <a:lumMod val="75000"/>
                    </a:schemeClr>
                  </a:solidFill>
                  <a:latin typeface="方正小标宋简体" panose="03000509000000000000" pitchFamily="65" charset="-122"/>
                  <a:ea typeface="方正小标宋简体" panose="03000509000000000000" pitchFamily="65" charset="-122"/>
                </a:rPr>
                <a:t>评论协作图</a:t>
              </a:r>
              <a:endParaRPr lang="zh-CN" altLang="en-US" sz="2800" b="1" dirty="0">
                <a:solidFill>
                  <a:schemeClr val="accent2">
                    <a:lumMod val="75000"/>
                  </a:schemeClr>
                </a:solidFill>
                <a:latin typeface="方正小标宋简体" panose="03000509000000000000" pitchFamily="65" charset="-122"/>
                <a:ea typeface="方正小标宋简体" panose="03000509000000000000" pitchFamily="65" charset="-122"/>
              </a:endParaRPr>
            </a:p>
          </p:txBody>
        </p:sp>
        <p:sp>
          <p:nvSpPr>
            <p:cNvPr id="65" name="矩形 64"/>
            <p:cNvSpPr/>
            <p:nvPr/>
          </p:nvSpPr>
          <p:spPr>
            <a:xfrm>
              <a:off x="10465" y="2390"/>
              <a:ext cx="4146" cy="436"/>
            </a:xfrm>
            <a:prstGeom prst="rect">
              <a:avLst/>
            </a:prstGeom>
          </p:spPr>
          <p:txBody>
            <a:bodyPr wrap="none">
              <a:spAutoFit/>
            </a:bodyPr>
            <a:lstStyle/>
            <a:p>
              <a:r>
                <a:rPr lang="en-US" altLang="zh-CN" sz="1200" dirty="0">
                  <a:solidFill>
                    <a:schemeClr val="tx1">
                      <a:lumMod val="85000"/>
                      <a:lumOff val="15000"/>
                    </a:schemeClr>
                  </a:solidFill>
                  <a:latin typeface="微软雅黑" panose="020B0503020204020204" charset="-122"/>
                  <a:ea typeface="微软雅黑" panose="020B0503020204020204" charset="-122"/>
                </a:rPr>
                <a:t>Logical Analysis and Modeling - Comment collaboration diagram</a:t>
              </a:r>
              <a:endParaRPr lang="zh-CN" altLang="en-US" sz="1200" dirty="0">
                <a:solidFill>
                  <a:schemeClr val="tx1">
                    <a:lumMod val="85000"/>
                    <a:lumOff val="15000"/>
                  </a:schemeClr>
                </a:solidFill>
                <a:latin typeface="微软雅黑" panose="020B0503020204020204" charset="-122"/>
                <a:ea typeface="微软雅黑" panose="020B0503020204020204" charset="-122"/>
              </a:endParaRPr>
            </a:p>
          </p:txBody>
        </p:sp>
      </p:grpSp>
      <p:grpSp>
        <p:nvGrpSpPr>
          <p:cNvPr id="96" name="组合 95"/>
          <p:cNvGrpSpPr/>
          <p:nvPr/>
        </p:nvGrpSpPr>
        <p:grpSpPr>
          <a:xfrm>
            <a:off x="10650855" y="742315"/>
            <a:ext cx="956310" cy="222250"/>
            <a:chOff x="16633" y="9089"/>
            <a:chExt cx="1506" cy="350"/>
          </a:xfrm>
        </p:grpSpPr>
        <p:grpSp>
          <p:nvGrpSpPr>
            <p:cNvPr id="2" name="组合 1"/>
            <p:cNvGrpSpPr/>
            <p:nvPr/>
          </p:nvGrpSpPr>
          <p:grpSpPr>
            <a:xfrm>
              <a:off x="16633" y="9089"/>
              <a:ext cx="351" cy="351"/>
              <a:chOff x="10882313" y="6396038"/>
              <a:chExt cx="303212" cy="303212"/>
            </a:xfrm>
          </p:grpSpPr>
          <p:sp>
            <p:nvSpPr>
              <p:cNvPr id="3" name="任意多边形: 形状 49"/>
              <p:cNvSpPr>
                <a:spLocks noChangeAspect="1"/>
              </p:cNvSpPr>
              <p:nvPr/>
            </p:nvSpPr>
            <p:spPr bwMode="auto">
              <a:xfrm>
                <a:off x="10982939" y="6442640"/>
                <a:ext cx="101961" cy="210009"/>
              </a:xfrm>
              <a:custGeom>
                <a:avLst/>
                <a:gdLst>
                  <a:gd name="connsiteX0" fmla="*/ 153435 w 326134"/>
                  <a:gd name="connsiteY0" fmla="*/ 529358 h 671736"/>
                  <a:gd name="connsiteX1" fmla="*/ 119645 w 326134"/>
                  <a:gd name="connsiteY1" fmla="*/ 546898 h 671736"/>
                  <a:gd name="connsiteX2" fmla="*/ 159446 w 326134"/>
                  <a:gd name="connsiteY2" fmla="*/ 561302 h 671736"/>
                  <a:gd name="connsiteX3" fmla="*/ 159446 w 326134"/>
                  <a:gd name="connsiteY3" fmla="*/ 529682 h 671736"/>
                  <a:gd name="connsiteX4" fmla="*/ 153435 w 326134"/>
                  <a:gd name="connsiteY4" fmla="*/ 529358 h 671736"/>
                  <a:gd name="connsiteX5" fmla="*/ 226631 w 326134"/>
                  <a:gd name="connsiteY5" fmla="*/ 422217 h 671736"/>
                  <a:gd name="connsiteX6" fmla="*/ 202308 w 326134"/>
                  <a:gd name="connsiteY6" fmla="*/ 424428 h 671736"/>
                  <a:gd name="connsiteX7" fmla="*/ 202308 w 326134"/>
                  <a:gd name="connsiteY7" fmla="*/ 474666 h 671736"/>
                  <a:gd name="connsiteX8" fmla="*/ 252558 w 326134"/>
                  <a:gd name="connsiteY8" fmla="*/ 441764 h 671736"/>
                  <a:gd name="connsiteX9" fmla="*/ 226631 w 326134"/>
                  <a:gd name="connsiteY9" fmla="*/ 422217 h 671736"/>
                  <a:gd name="connsiteX10" fmla="*/ 149921 w 326134"/>
                  <a:gd name="connsiteY10" fmla="*/ 298453 h 671736"/>
                  <a:gd name="connsiteX11" fmla="*/ 88390 w 326134"/>
                  <a:gd name="connsiteY11" fmla="*/ 343711 h 671736"/>
                  <a:gd name="connsiteX12" fmla="*/ 149921 w 326134"/>
                  <a:gd name="connsiteY12" fmla="*/ 379555 h 671736"/>
                  <a:gd name="connsiteX13" fmla="*/ 217727 w 326134"/>
                  <a:gd name="connsiteY13" fmla="*/ 142410 h 671736"/>
                  <a:gd name="connsiteX14" fmla="*/ 208658 w 326134"/>
                  <a:gd name="connsiteY14" fmla="*/ 143472 h 671736"/>
                  <a:gd name="connsiteX15" fmla="*/ 208658 w 326134"/>
                  <a:gd name="connsiteY15" fmla="*/ 222253 h 671736"/>
                  <a:gd name="connsiteX16" fmla="*/ 270961 w 326134"/>
                  <a:gd name="connsiteY16" fmla="*/ 166600 h 671736"/>
                  <a:gd name="connsiteX17" fmla="*/ 217727 w 326134"/>
                  <a:gd name="connsiteY17" fmla="*/ 142410 h 671736"/>
                  <a:gd name="connsiteX18" fmla="*/ 176946 w 326134"/>
                  <a:gd name="connsiteY18" fmla="*/ 57 h 671736"/>
                  <a:gd name="connsiteX19" fmla="*/ 222429 w 326134"/>
                  <a:gd name="connsiteY19" fmla="*/ 17460 h 671736"/>
                  <a:gd name="connsiteX20" fmla="*/ 209421 w 326134"/>
                  <a:gd name="connsiteY20" fmla="*/ 68451 h 671736"/>
                  <a:gd name="connsiteX21" fmla="*/ 209421 w 326134"/>
                  <a:gd name="connsiteY21" fmla="*/ 91957 h 671736"/>
                  <a:gd name="connsiteX22" fmla="*/ 325412 w 326134"/>
                  <a:gd name="connsiteY22" fmla="*/ 151627 h 671736"/>
                  <a:gd name="connsiteX23" fmla="*/ 205085 w 326134"/>
                  <a:gd name="connsiteY23" fmla="*/ 278199 h 671736"/>
                  <a:gd name="connsiteX24" fmla="*/ 205085 w 326134"/>
                  <a:gd name="connsiteY24" fmla="*/ 376202 h 671736"/>
                  <a:gd name="connsiteX25" fmla="*/ 304092 w 326134"/>
                  <a:gd name="connsiteY25" fmla="*/ 432979 h 671736"/>
                  <a:gd name="connsiteX26" fmla="*/ 193883 w 326134"/>
                  <a:gd name="connsiteY26" fmla="*/ 519409 h 671736"/>
                  <a:gd name="connsiteX27" fmla="*/ 193883 w 326134"/>
                  <a:gd name="connsiteY27" fmla="*/ 575101 h 671736"/>
                  <a:gd name="connsiteX28" fmla="*/ 326134 w 326134"/>
                  <a:gd name="connsiteY28" fmla="*/ 618859 h 671736"/>
                  <a:gd name="connsiteX29" fmla="*/ 194606 w 326134"/>
                  <a:gd name="connsiteY29" fmla="*/ 599692 h 671736"/>
                  <a:gd name="connsiteX30" fmla="*/ 170396 w 326134"/>
                  <a:gd name="connsiteY30" fmla="*/ 671658 h 671736"/>
                  <a:gd name="connsiteX31" fmla="*/ 159556 w 326134"/>
                  <a:gd name="connsiteY31" fmla="*/ 598246 h 671736"/>
                  <a:gd name="connsiteX32" fmla="*/ 63078 w 326134"/>
                  <a:gd name="connsiteY32" fmla="*/ 542192 h 671736"/>
                  <a:gd name="connsiteX33" fmla="*/ 153413 w 326134"/>
                  <a:gd name="connsiteY33" fmla="*/ 479630 h 671736"/>
                  <a:gd name="connsiteX34" fmla="*/ 153413 w 326134"/>
                  <a:gd name="connsiteY34" fmla="*/ 410919 h 671736"/>
                  <a:gd name="connsiteX35" fmla="*/ 38868 w 326134"/>
                  <a:gd name="connsiteY35" fmla="*/ 356312 h 671736"/>
                  <a:gd name="connsiteX36" fmla="*/ 149800 w 326134"/>
                  <a:gd name="connsiteY36" fmla="*/ 239142 h 671736"/>
                  <a:gd name="connsiteX37" fmla="*/ 149800 w 326134"/>
                  <a:gd name="connsiteY37" fmla="*/ 167177 h 671736"/>
                  <a:gd name="connsiteX38" fmla="*/ 11768 w 326134"/>
                  <a:gd name="connsiteY38" fmla="*/ 206234 h 671736"/>
                  <a:gd name="connsiteX39" fmla="*/ 27305 w 326134"/>
                  <a:gd name="connsiteY39" fmla="*/ 144756 h 671736"/>
                  <a:gd name="connsiteX40" fmla="*/ 148355 w 326134"/>
                  <a:gd name="connsiteY40" fmla="*/ 97743 h 671736"/>
                  <a:gd name="connsiteX41" fmla="*/ 148355 w 326134"/>
                  <a:gd name="connsiteY41" fmla="*/ 63750 h 671736"/>
                  <a:gd name="connsiteX42" fmla="*/ 134985 w 326134"/>
                  <a:gd name="connsiteY42" fmla="*/ 30117 h 671736"/>
                  <a:gd name="connsiteX43" fmla="*/ 176946 w 326134"/>
                  <a:gd name="connsiteY43" fmla="*/ 57 h 67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26134" h="671736">
                    <a:moveTo>
                      <a:pt x="153435" y="529358"/>
                    </a:moveTo>
                    <a:cubicBezTo>
                      <a:pt x="142586" y="529177"/>
                      <a:pt x="120751" y="530824"/>
                      <a:pt x="119645" y="546898"/>
                    </a:cubicBezTo>
                    <a:cubicBezTo>
                      <a:pt x="118171" y="568329"/>
                      <a:pt x="159446" y="561302"/>
                      <a:pt x="159446" y="561302"/>
                    </a:cubicBezTo>
                    <a:lnTo>
                      <a:pt x="159446" y="529682"/>
                    </a:lnTo>
                    <a:cubicBezTo>
                      <a:pt x="159446" y="529682"/>
                      <a:pt x="157051" y="529419"/>
                      <a:pt x="153435" y="529358"/>
                    </a:cubicBezTo>
                    <a:close/>
                    <a:moveTo>
                      <a:pt x="226631" y="422217"/>
                    </a:moveTo>
                    <a:cubicBezTo>
                      <a:pt x="214336" y="421509"/>
                      <a:pt x="202308" y="424428"/>
                      <a:pt x="202308" y="424428"/>
                    </a:cubicBezTo>
                    <a:lnTo>
                      <a:pt x="202308" y="474666"/>
                    </a:lnTo>
                    <a:cubicBezTo>
                      <a:pt x="202308" y="474666"/>
                      <a:pt x="254696" y="470421"/>
                      <a:pt x="252558" y="441764"/>
                    </a:cubicBezTo>
                    <a:cubicBezTo>
                      <a:pt x="251489" y="427259"/>
                      <a:pt x="238926" y="422925"/>
                      <a:pt x="226631" y="422217"/>
                    </a:cubicBezTo>
                    <a:close/>
                    <a:moveTo>
                      <a:pt x="149921" y="298453"/>
                    </a:moveTo>
                    <a:cubicBezTo>
                      <a:pt x="149921" y="298453"/>
                      <a:pt x="92302" y="306056"/>
                      <a:pt x="88390" y="343711"/>
                    </a:cubicBezTo>
                    <a:cubicBezTo>
                      <a:pt x="84833" y="381003"/>
                      <a:pt x="149921" y="379555"/>
                      <a:pt x="149921" y="379555"/>
                    </a:cubicBezTo>
                    <a:close/>
                    <a:moveTo>
                      <a:pt x="217727" y="142410"/>
                    </a:moveTo>
                    <a:cubicBezTo>
                      <a:pt x="212256" y="142839"/>
                      <a:pt x="208658" y="143472"/>
                      <a:pt x="208658" y="143472"/>
                    </a:cubicBezTo>
                    <a:lnTo>
                      <a:pt x="208658" y="222253"/>
                    </a:lnTo>
                    <a:cubicBezTo>
                      <a:pt x="208658" y="222253"/>
                      <a:pt x="275333" y="199486"/>
                      <a:pt x="270961" y="166600"/>
                    </a:cubicBezTo>
                    <a:cubicBezTo>
                      <a:pt x="267409" y="141665"/>
                      <a:pt x="234140" y="141123"/>
                      <a:pt x="217727" y="142410"/>
                    </a:cubicBezTo>
                    <a:close/>
                    <a:moveTo>
                      <a:pt x="176946" y="57"/>
                    </a:moveTo>
                    <a:cubicBezTo>
                      <a:pt x="197226" y="-712"/>
                      <a:pt x="218093" y="6431"/>
                      <a:pt x="222429" y="17460"/>
                    </a:cubicBezTo>
                    <a:cubicBezTo>
                      <a:pt x="231463" y="39520"/>
                      <a:pt x="209421" y="68451"/>
                      <a:pt x="209421" y="68451"/>
                    </a:cubicBezTo>
                    <a:lnTo>
                      <a:pt x="209421" y="91957"/>
                    </a:lnTo>
                    <a:cubicBezTo>
                      <a:pt x="324689" y="73514"/>
                      <a:pt x="325412" y="151627"/>
                      <a:pt x="325412" y="151627"/>
                    </a:cubicBezTo>
                    <a:cubicBezTo>
                      <a:pt x="323966" y="248907"/>
                      <a:pt x="205085" y="278199"/>
                      <a:pt x="205085" y="278199"/>
                    </a:cubicBezTo>
                    <a:lnTo>
                      <a:pt x="205085" y="376202"/>
                    </a:lnTo>
                    <a:cubicBezTo>
                      <a:pt x="205085" y="376202"/>
                      <a:pt x="301924" y="369693"/>
                      <a:pt x="304092" y="432979"/>
                    </a:cubicBezTo>
                    <a:cubicBezTo>
                      <a:pt x="306260" y="496265"/>
                      <a:pt x="193883" y="519409"/>
                      <a:pt x="193883" y="519409"/>
                    </a:cubicBezTo>
                    <a:lnTo>
                      <a:pt x="193883" y="575101"/>
                    </a:lnTo>
                    <a:cubicBezTo>
                      <a:pt x="220261" y="589205"/>
                      <a:pt x="326134" y="618859"/>
                      <a:pt x="326134" y="618859"/>
                    </a:cubicBezTo>
                    <a:cubicBezTo>
                      <a:pt x="293252" y="618859"/>
                      <a:pt x="194606" y="599692"/>
                      <a:pt x="194606" y="599692"/>
                    </a:cubicBezTo>
                    <a:cubicBezTo>
                      <a:pt x="195329" y="654661"/>
                      <a:pt x="180875" y="673104"/>
                      <a:pt x="170396" y="671658"/>
                    </a:cubicBezTo>
                    <a:cubicBezTo>
                      <a:pt x="160279" y="670211"/>
                      <a:pt x="159556" y="598246"/>
                      <a:pt x="159556" y="598246"/>
                    </a:cubicBezTo>
                    <a:cubicBezTo>
                      <a:pt x="159556" y="598246"/>
                      <a:pt x="66691" y="584865"/>
                      <a:pt x="63078" y="542192"/>
                    </a:cubicBezTo>
                    <a:cubicBezTo>
                      <a:pt x="59465" y="499519"/>
                      <a:pt x="153413" y="479630"/>
                      <a:pt x="153413" y="479630"/>
                    </a:cubicBezTo>
                    <a:lnTo>
                      <a:pt x="153413" y="410919"/>
                    </a:lnTo>
                    <a:cubicBezTo>
                      <a:pt x="153413" y="410919"/>
                      <a:pt x="47902" y="418152"/>
                      <a:pt x="38868" y="356312"/>
                    </a:cubicBezTo>
                    <a:cubicBezTo>
                      <a:pt x="30196" y="294473"/>
                      <a:pt x="149800" y="239142"/>
                      <a:pt x="149800" y="239142"/>
                    </a:cubicBezTo>
                    <a:lnTo>
                      <a:pt x="149800" y="167177"/>
                    </a:lnTo>
                    <a:cubicBezTo>
                      <a:pt x="90179" y="167177"/>
                      <a:pt x="32364" y="214190"/>
                      <a:pt x="11768" y="206234"/>
                    </a:cubicBezTo>
                    <a:cubicBezTo>
                      <a:pt x="-8829" y="197916"/>
                      <a:pt x="-1602" y="163922"/>
                      <a:pt x="27305" y="144756"/>
                    </a:cubicBezTo>
                    <a:cubicBezTo>
                      <a:pt x="55851" y="125951"/>
                      <a:pt x="148355" y="97743"/>
                      <a:pt x="148355" y="97743"/>
                    </a:cubicBezTo>
                    <a:lnTo>
                      <a:pt x="148355" y="63750"/>
                    </a:lnTo>
                    <a:cubicBezTo>
                      <a:pt x="127758" y="55794"/>
                      <a:pt x="134985" y="30117"/>
                      <a:pt x="134985" y="30117"/>
                    </a:cubicBezTo>
                    <a:cubicBezTo>
                      <a:pt x="136972" y="9504"/>
                      <a:pt x="156665" y="825"/>
                      <a:pt x="176946" y="57"/>
                    </a:cubicBezTo>
                    <a:close/>
                  </a:path>
                </a:pathLst>
              </a:custGeom>
              <a:solidFill>
                <a:schemeClr val="accent1"/>
              </a:solid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 name="椭圆 8"/>
              <p:cNvSpPr/>
              <p:nvPr/>
            </p:nvSpPr>
            <p:spPr>
              <a:xfrm>
                <a:off x="10882313" y="6396038"/>
                <a:ext cx="303212" cy="303212"/>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1" name="组合 10"/>
            <p:cNvGrpSpPr/>
            <p:nvPr/>
          </p:nvGrpSpPr>
          <p:grpSpPr>
            <a:xfrm>
              <a:off x="17211" y="9089"/>
              <a:ext cx="351" cy="351"/>
              <a:chOff x="11237431" y="6396038"/>
              <a:chExt cx="303212" cy="303212"/>
            </a:xfrm>
          </p:grpSpPr>
          <p:grpSp>
            <p:nvGrpSpPr>
              <p:cNvPr id="12" name="组合 11"/>
              <p:cNvGrpSpPr>
                <a:grpSpLocks noChangeAspect="1"/>
              </p:cNvGrpSpPr>
              <p:nvPr/>
            </p:nvGrpSpPr>
            <p:grpSpPr>
              <a:xfrm>
                <a:off x="11294041" y="6451104"/>
                <a:ext cx="213972" cy="210009"/>
                <a:chOff x="3263255" y="1417662"/>
                <a:chExt cx="415236" cy="407545"/>
              </a:xfrm>
              <a:solidFill>
                <a:schemeClr val="accent4"/>
              </a:solidFill>
            </p:grpSpPr>
            <p:sp>
              <p:nvSpPr>
                <p:cNvPr id="13" name="Freeform 99"/>
                <p:cNvSpPr/>
                <p:nvPr/>
              </p:nvSpPr>
              <p:spPr bwMode="auto">
                <a:xfrm>
                  <a:off x="3263255" y="1452265"/>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14" name="Freeform 100"/>
                <p:cNvSpPr/>
                <p:nvPr/>
              </p:nvSpPr>
              <p:spPr bwMode="auto">
                <a:xfrm>
                  <a:off x="3318364" y="1466363"/>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15" name="Freeform 101"/>
                <p:cNvSpPr/>
                <p:nvPr/>
              </p:nvSpPr>
              <p:spPr bwMode="auto">
                <a:xfrm>
                  <a:off x="3392696" y="1417662"/>
                  <a:ext cx="73051" cy="99964"/>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18" name="Freeform 102"/>
                <p:cNvSpPr/>
                <p:nvPr/>
              </p:nvSpPr>
              <p:spPr bwMode="auto">
                <a:xfrm>
                  <a:off x="3489456" y="1438808"/>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1" name="Freeform 103"/>
                <p:cNvSpPr/>
                <p:nvPr/>
              </p:nvSpPr>
              <p:spPr bwMode="auto">
                <a:xfrm>
                  <a:off x="3579808" y="1471489"/>
                  <a:ext cx="97401" cy="7497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2" name="Freeform 104"/>
                <p:cNvSpPr/>
                <p:nvPr/>
              </p:nvSpPr>
              <p:spPr bwMode="auto">
                <a:xfrm>
                  <a:off x="3506117" y="1518267"/>
                  <a:ext cx="109576" cy="71769"/>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6" name="Freeform 105"/>
                <p:cNvSpPr/>
                <p:nvPr/>
              </p:nvSpPr>
              <p:spPr bwMode="auto">
                <a:xfrm>
                  <a:off x="3602236" y="1568249"/>
                  <a:ext cx="76255" cy="69847"/>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7" name="Freeform 106"/>
                <p:cNvSpPr/>
                <p:nvPr/>
              </p:nvSpPr>
              <p:spPr bwMode="auto">
                <a:xfrm>
                  <a:off x="3525981" y="1586191"/>
                  <a:ext cx="77536" cy="65361"/>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8" name="Freeform 107"/>
                <p:cNvSpPr/>
                <p:nvPr/>
              </p:nvSpPr>
              <p:spPr bwMode="auto">
                <a:xfrm>
                  <a:off x="3406153" y="1539413"/>
                  <a:ext cx="101246" cy="87789"/>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9" name="Freeform 108"/>
                <p:cNvSpPr/>
                <p:nvPr/>
              </p:nvSpPr>
              <p:spPr bwMode="auto">
                <a:xfrm>
                  <a:off x="3408716" y="1601570"/>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31" name="Freeform 109"/>
                <p:cNvSpPr/>
                <p:nvPr/>
              </p:nvSpPr>
              <p:spPr bwMode="auto">
                <a:xfrm>
                  <a:off x="3503554" y="1609901"/>
                  <a:ext cx="74332" cy="171092"/>
                </a:xfrm>
                <a:custGeom>
                  <a:avLst/>
                  <a:gdLst>
                    <a:gd name="T0" fmla="*/ 0 w 508"/>
                    <a:gd name="T1" fmla="*/ 0 h 1171"/>
                    <a:gd name="T2" fmla="*/ 51 w 508"/>
                    <a:gd name="T3" fmla="*/ 187 h 1171"/>
                    <a:gd name="T4" fmla="*/ 282 w 508"/>
                    <a:gd name="T5" fmla="*/ 587 h 1171"/>
                    <a:gd name="T6" fmla="*/ 323 w 508"/>
                    <a:gd name="T7" fmla="*/ 1171 h 1171"/>
                    <a:gd name="T8" fmla="*/ 0 w 508"/>
                    <a:gd name="T9" fmla="*/ 0 h 1171"/>
                  </a:gdLst>
                  <a:ahLst/>
                  <a:cxnLst>
                    <a:cxn ang="0">
                      <a:pos x="T0" y="T1"/>
                    </a:cxn>
                    <a:cxn ang="0">
                      <a:pos x="T2" y="T3"/>
                    </a:cxn>
                    <a:cxn ang="0">
                      <a:pos x="T4" y="T5"/>
                    </a:cxn>
                    <a:cxn ang="0">
                      <a:pos x="T6" y="T7"/>
                    </a:cxn>
                    <a:cxn ang="0">
                      <a:pos x="T8" y="T9"/>
                    </a:cxn>
                  </a:cxnLst>
                  <a:rect l="0" t="0" r="r" b="b"/>
                  <a:pathLst>
                    <a:path w="508" h="1171">
                      <a:moveTo>
                        <a:pt x="0" y="0"/>
                      </a:moveTo>
                      <a:lnTo>
                        <a:pt x="51" y="187"/>
                      </a:lnTo>
                      <a:cubicBezTo>
                        <a:pt x="51" y="187"/>
                        <a:pt x="227" y="313"/>
                        <a:pt x="282" y="587"/>
                      </a:cubicBezTo>
                      <a:cubicBezTo>
                        <a:pt x="337" y="860"/>
                        <a:pt x="323" y="1171"/>
                        <a:pt x="323" y="1171"/>
                      </a:cubicBezTo>
                      <a:cubicBezTo>
                        <a:pt x="323" y="1171"/>
                        <a:pt x="508" y="324"/>
                        <a:pt x="0"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32" name="Freeform 110"/>
                <p:cNvSpPr/>
                <p:nvPr/>
              </p:nvSpPr>
              <p:spPr bwMode="auto">
                <a:xfrm>
                  <a:off x="3436911" y="1665650"/>
                  <a:ext cx="54468" cy="112780"/>
                </a:xfrm>
                <a:custGeom>
                  <a:avLst/>
                  <a:gdLst>
                    <a:gd name="T0" fmla="*/ 171 w 372"/>
                    <a:gd name="T1" fmla="*/ 20 h 772"/>
                    <a:gd name="T2" fmla="*/ 0 w 372"/>
                    <a:gd name="T3" fmla="*/ 0 h 772"/>
                    <a:gd name="T4" fmla="*/ 187 w 372"/>
                    <a:gd name="T5" fmla="*/ 354 h 772"/>
                    <a:gd name="T6" fmla="*/ 198 w 372"/>
                    <a:gd name="T7" fmla="*/ 772 h 772"/>
                    <a:gd name="T8" fmla="*/ 171 w 372"/>
                    <a:gd name="T9" fmla="*/ 20 h 772"/>
                  </a:gdLst>
                  <a:ahLst/>
                  <a:cxnLst>
                    <a:cxn ang="0">
                      <a:pos x="T0" y="T1"/>
                    </a:cxn>
                    <a:cxn ang="0">
                      <a:pos x="T2" y="T3"/>
                    </a:cxn>
                    <a:cxn ang="0">
                      <a:pos x="T4" y="T5"/>
                    </a:cxn>
                    <a:cxn ang="0">
                      <a:pos x="T6" y="T7"/>
                    </a:cxn>
                    <a:cxn ang="0">
                      <a:pos x="T8" y="T9"/>
                    </a:cxn>
                  </a:cxnLst>
                  <a:rect l="0" t="0" r="r" b="b"/>
                  <a:pathLst>
                    <a:path w="372" h="772">
                      <a:moveTo>
                        <a:pt x="171" y="20"/>
                      </a:moveTo>
                      <a:lnTo>
                        <a:pt x="0" y="0"/>
                      </a:lnTo>
                      <a:cubicBezTo>
                        <a:pt x="0" y="0"/>
                        <a:pt x="139" y="149"/>
                        <a:pt x="187" y="354"/>
                      </a:cubicBezTo>
                      <a:cubicBezTo>
                        <a:pt x="236" y="560"/>
                        <a:pt x="198" y="772"/>
                        <a:pt x="198" y="772"/>
                      </a:cubicBezTo>
                      <a:cubicBezTo>
                        <a:pt x="198" y="772"/>
                        <a:pt x="372" y="491"/>
                        <a:pt x="171" y="2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33" name="Freeform 111"/>
                <p:cNvSpPr/>
                <p:nvPr/>
              </p:nvSpPr>
              <p:spPr bwMode="auto">
                <a:xfrm>
                  <a:off x="3290169" y="1548384"/>
                  <a:ext cx="148024" cy="276823"/>
                </a:xfrm>
                <a:custGeom>
                  <a:avLst/>
                  <a:gdLst>
                    <a:gd name="T0" fmla="*/ 752 w 1017"/>
                    <a:gd name="T1" fmla="*/ 208 h 1899"/>
                    <a:gd name="T2" fmla="*/ 399 w 1017"/>
                    <a:gd name="T3" fmla="*/ 966 h 1899"/>
                    <a:gd name="T4" fmla="*/ 1017 w 1017"/>
                    <a:gd name="T5" fmla="*/ 1899 h 1899"/>
                    <a:gd name="T6" fmla="*/ 521 w 1017"/>
                    <a:gd name="T7" fmla="*/ 1879 h 1899"/>
                    <a:gd name="T8" fmla="*/ 407 w 1017"/>
                    <a:gd name="T9" fmla="*/ 489 h 1899"/>
                    <a:gd name="T10" fmla="*/ 281 w 1017"/>
                    <a:gd name="T11" fmla="*/ 0 h 1899"/>
                    <a:gd name="T12" fmla="*/ 492 w 1017"/>
                    <a:gd name="T13" fmla="*/ 379 h 1899"/>
                    <a:gd name="T14" fmla="*/ 598 w 1017"/>
                    <a:gd name="T15" fmla="*/ 269 h 1899"/>
                    <a:gd name="T16" fmla="*/ 752 w 1017"/>
                    <a:gd name="T17" fmla="*/ 208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7" h="1899">
                      <a:moveTo>
                        <a:pt x="752" y="208"/>
                      </a:moveTo>
                      <a:cubicBezTo>
                        <a:pt x="752" y="208"/>
                        <a:pt x="354" y="456"/>
                        <a:pt x="399" y="966"/>
                      </a:cubicBezTo>
                      <a:cubicBezTo>
                        <a:pt x="443" y="1475"/>
                        <a:pt x="1017" y="1899"/>
                        <a:pt x="1017" y="1899"/>
                      </a:cubicBezTo>
                      <a:lnTo>
                        <a:pt x="521" y="1879"/>
                      </a:lnTo>
                      <a:cubicBezTo>
                        <a:pt x="521" y="1879"/>
                        <a:pt x="0" y="1161"/>
                        <a:pt x="407" y="489"/>
                      </a:cubicBezTo>
                      <a:cubicBezTo>
                        <a:pt x="407" y="489"/>
                        <a:pt x="460" y="191"/>
                        <a:pt x="281" y="0"/>
                      </a:cubicBezTo>
                      <a:cubicBezTo>
                        <a:pt x="281" y="0"/>
                        <a:pt x="472" y="142"/>
                        <a:pt x="492" y="379"/>
                      </a:cubicBezTo>
                      <a:cubicBezTo>
                        <a:pt x="492" y="379"/>
                        <a:pt x="543" y="326"/>
                        <a:pt x="598" y="269"/>
                      </a:cubicBezTo>
                      <a:cubicBezTo>
                        <a:pt x="653" y="212"/>
                        <a:pt x="752" y="208"/>
                        <a:pt x="752" y="208"/>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grpSp>
          <p:sp>
            <p:nvSpPr>
              <p:cNvPr id="34" name="椭圆 33"/>
              <p:cNvSpPr/>
              <p:nvPr/>
            </p:nvSpPr>
            <p:spPr>
              <a:xfrm>
                <a:off x="11237431" y="6396038"/>
                <a:ext cx="303212" cy="303212"/>
              </a:xfrm>
              <a:prstGeom prst="ellipse">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6" name="组合 35"/>
            <p:cNvGrpSpPr/>
            <p:nvPr/>
          </p:nvGrpSpPr>
          <p:grpSpPr>
            <a:xfrm>
              <a:off x="17789" y="9089"/>
              <a:ext cx="351" cy="351"/>
              <a:chOff x="11616276" y="6396038"/>
              <a:chExt cx="303212" cy="303212"/>
            </a:xfrm>
          </p:grpSpPr>
          <p:grpSp>
            <p:nvGrpSpPr>
              <p:cNvPr id="37" name="组合 36"/>
              <p:cNvGrpSpPr>
                <a:grpSpLocks noChangeAspect="1"/>
              </p:cNvGrpSpPr>
              <p:nvPr/>
            </p:nvGrpSpPr>
            <p:grpSpPr>
              <a:xfrm>
                <a:off x="11641148" y="6471951"/>
                <a:ext cx="253468" cy="151386"/>
                <a:chOff x="2655835" y="2119973"/>
                <a:chExt cx="793944" cy="474188"/>
              </a:xfrm>
              <a:solidFill>
                <a:schemeClr val="tx1">
                  <a:lumMod val="50000"/>
                  <a:lumOff val="50000"/>
                </a:schemeClr>
              </a:solidFill>
            </p:grpSpPr>
            <p:sp>
              <p:nvSpPr>
                <p:cNvPr id="38" name="任意多边形: 形状 70"/>
                <p:cNvSpPr/>
                <p:nvPr/>
              </p:nvSpPr>
              <p:spPr bwMode="auto">
                <a:xfrm>
                  <a:off x="2699409" y="2278890"/>
                  <a:ext cx="705515" cy="314630"/>
                </a:xfrm>
                <a:custGeom>
                  <a:avLst/>
                  <a:gdLst>
                    <a:gd name="connsiteX0" fmla="*/ 1425576 w 1747838"/>
                    <a:gd name="connsiteY0" fmla="*/ 322262 h 779463"/>
                    <a:gd name="connsiteX1" fmla="*/ 1376363 w 1747838"/>
                    <a:gd name="connsiteY1" fmla="*/ 326643 h 779463"/>
                    <a:gd name="connsiteX2" fmla="*/ 1376363 w 1747838"/>
                    <a:gd name="connsiteY2" fmla="*/ 390525 h 779463"/>
                    <a:gd name="connsiteX3" fmla="*/ 1425576 w 1747838"/>
                    <a:gd name="connsiteY3" fmla="*/ 383954 h 779463"/>
                    <a:gd name="connsiteX4" fmla="*/ 327025 w 1747838"/>
                    <a:gd name="connsiteY4" fmla="*/ 322262 h 779463"/>
                    <a:gd name="connsiteX5" fmla="*/ 327025 w 1747838"/>
                    <a:gd name="connsiteY5" fmla="*/ 383954 h 779463"/>
                    <a:gd name="connsiteX6" fmla="*/ 376238 w 1747838"/>
                    <a:gd name="connsiteY6" fmla="*/ 390525 h 779463"/>
                    <a:gd name="connsiteX7" fmla="*/ 376238 w 1747838"/>
                    <a:gd name="connsiteY7" fmla="*/ 326643 h 779463"/>
                    <a:gd name="connsiteX8" fmla="*/ 1524000 w 1747838"/>
                    <a:gd name="connsiteY8" fmla="*/ 312737 h 779463"/>
                    <a:gd name="connsiteX9" fmla="*/ 1476375 w 1747838"/>
                    <a:gd name="connsiteY9" fmla="*/ 315581 h 779463"/>
                    <a:gd name="connsiteX10" fmla="*/ 1476375 w 1747838"/>
                    <a:gd name="connsiteY10" fmla="*/ 381000 h 779463"/>
                    <a:gd name="connsiteX11" fmla="*/ 1524000 w 1747838"/>
                    <a:gd name="connsiteY11" fmla="*/ 372112 h 779463"/>
                    <a:gd name="connsiteX12" fmla="*/ 228600 w 1747838"/>
                    <a:gd name="connsiteY12" fmla="*/ 312737 h 779463"/>
                    <a:gd name="connsiteX13" fmla="*/ 228600 w 1747838"/>
                    <a:gd name="connsiteY13" fmla="*/ 372112 h 779463"/>
                    <a:gd name="connsiteX14" fmla="*/ 276225 w 1747838"/>
                    <a:gd name="connsiteY14" fmla="*/ 381000 h 779463"/>
                    <a:gd name="connsiteX15" fmla="*/ 276225 w 1747838"/>
                    <a:gd name="connsiteY15" fmla="*/ 315581 h 779463"/>
                    <a:gd name="connsiteX16" fmla="*/ 1625600 w 1747838"/>
                    <a:gd name="connsiteY16" fmla="*/ 292100 h 779463"/>
                    <a:gd name="connsiteX17" fmla="*/ 1574800 w 1747838"/>
                    <a:gd name="connsiteY17" fmla="*/ 303285 h 779463"/>
                    <a:gd name="connsiteX18" fmla="*/ 1574800 w 1747838"/>
                    <a:gd name="connsiteY18" fmla="*/ 363538 h 779463"/>
                    <a:gd name="connsiteX19" fmla="*/ 1625600 w 1747838"/>
                    <a:gd name="connsiteY19" fmla="*/ 353075 h 779463"/>
                    <a:gd name="connsiteX20" fmla="*/ 127000 w 1747838"/>
                    <a:gd name="connsiteY20" fmla="*/ 292100 h 779463"/>
                    <a:gd name="connsiteX21" fmla="*/ 127000 w 1747838"/>
                    <a:gd name="connsiteY21" fmla="*/ 353075 h 779463"/>
                    <a:gd name="connsiteX22" fmla="*/ 177800 w 1747838"/>
                    <a:gd name="connsiteY22" fmla="*/ 363538 h 779463"/>
                    <a:gd name="connsiteX23" fmla="*/ 177800 w 1747838"/>
                    <a:gd name="connsiteY23" fmla="*/ 303285 h 779463"/>
                    <a:gd name="connsiteX24" fmla="*/ 425450 w 1747838"/>
                    <a:gd name="connsiteY24" fmla="*/ 290512 h 779463"/>
                    <a:gd name="connsiteX25" fmla="*/ 425450 w 1747838"/>
                    <a:gd name="connsiteY25" fmla="*/ 354012 h 779463"/>
                    <a:gd name="connsiteX26" fmla="*/ 1327150 w 1747838"/>
                    <a:gd name="connsiteY26" fmla="*/ 354012 h 779463"/>
                    <a:gd name="connsiteX27" fmla="*/ 1327150 w 1747838"/>
                    <a:gd name="connsiteY27" fmla="*/ 290512 h 779463"/>
                    <a:gd name="connsiteX28" fmla="*/ 1714501 w 1747838"/>
                    <a:gd name="connsiteY28" fmla="*/ 276225 h 779463"/>
                    <a:gd name="connsiteX29" fmla="*/ 1671638 w 1747838"/>
                    <a:gd name="connsiteY29" fmla="*/ 280963 h 779463"/>
                    <a:gd name="connsiteX30" fmla="*/ 1671638 w 1747838"/>
                    <a:gd name="connsiteY30" fmla="*/ 347663 h 779463"/>
                    <a:gd name="connsiteX31" fmla="*/ 1714501 w 1747838"/>
                    <a:gd name="connsiteY31" fmla="*/ 346205 h 779463"/>
                    <a:gd name="connsiteX32" fmla="*/ 38100 w 1747838"/>
                    <a:gd name="connsiteY32" fmla="*/ 276225 h 779463"/>
                    <a:gd name="connsiteX33" fmla="*/ 38100 w 1747838"/>
                    <a:gd name="connsiteY33" fmla="*/ 346205 h 779463"/>
                    <a:gd name="connsiteX34" fmla="*/ 80963 w 1747838"/>
                    <a:gd name="connsiteY34" fmla="*/ 347663 h 779463"/>
                    <a:gd name="connsiteX35" fmla="*/ 80963 w 1747838"/>
                    <a:gd name="connsiteY35" fmla="*/ 280963 h 779463"/>
                    <a:gd name="connsiteX36" fmla="*/ 876335 w 1747838"/>
                    <a:gd name="connsiteY36" fmla="*/ 96837 h 779463"/>
                    <a:gd name="connsiteX37" fmla="*/ 547688 w 1747838"/>
                    <a:gd name="connsiteY37" fmla="*/ 265112 h 779463"/>
                    <a:gd name="connsiteX38" fmla="*/ 1209676 w 1747838"/>
                    <a:gd name="connsiteY38" fmla="*/ 265112 h 779463"/>
                    <a:gd name="connsiteX39" fmla="*/ 1011507 w 1747838"/>
                    <a:gd name="connsiteY39" fmla="*/ 0 h 779463"/>
                    <a:gd name="connsiteX40" fmla="*/ 1112261 w 1747838"/>
                    <a:gd name="connsiteY40" fmla="*/ 0 h 779463"/>
                    <a:gd name="connsiteX41" fmla="*/ 1112261 w 1747838"/>
                    <a:gd name="connsiteY41" fmla="*/ 158204 h 779463"/>
                    <a:gd name="connsiteX42" fmla="*/ 1163540 w 1747838"/>
                    <a:gd name="connsiteY42" fmla="*/ 177348 h 779463"/>
                    <a:gd name="connsiteX43" fmla="*/ 1163540 w 1747838"/>
                    <a:gd name="connsiteY43" fmla="*/ 5418 h 779463"/>
                    <a:gd name="connsiteX44" fmla="*/ 1226737 w 1747838"/>
                    <a:gd name="connsiteY44" fmla="*/ 5418 h 779463"/>
                    <a:gd name="connsiteX45" fmla="*/ 1226737 w 1747838"/>
                    <a:gd name="connsiteY45" fmla="*/ 209133 h 779463"/>
                    <a:gd name="connsiteX46" fmla="*/ 1332546 w 1747838"/>
                    <a:gd name="connsiteY46" fmla="*/ 268731 h 779463"/>
                    <a:gd name="connsiteX47" fmla="*/ 1747838 w 1747838"/>
                    <a:gd name="connsiteY47" fmla="*/ 184211 h 779463"/>
                    <a:gd name="connsiteX48" fmla="*/ 1747838 w 1747838"/>
                    <a:gd name="connsiteY48" fmla="*/ 224665 h 779463"/>
                    <a:gd name="connsiteX49" fmla="*/ 1342658 w 1747838"/>
                    <a:gd name="connsiteY49" fmla="*/ 285707 h 779463"/>
                    <a:gd name="connsiteX50" fmla="*/ 1348074 w 1747838"/>
                    <a:gd name="connsiteY50" fmla="*/ 305212 h 779463"/>
                    <a:gd name="connsiteX51" fmla="*/ 1746394 w 1747838"/>
                    <a:gd name="connsiteY51" fmla="*/ 251754 h 779463"/>
                    <a:gd name="connsiteX52" fmla="*/ 1746394 w 1747838"/>
                    <a:gd name="connsiteY52" fmla="*/ 775851 h 779463"/>
                    <a:gd name="connsiteX53" fmla="*/ 1696559 w 1747838"/>
                    <a:gd name="connsiteY53" fmla="*/ 775851 h 779463"/>
                    <a:gd name="connsiteX54" fmla="*/ 1696559 w 1747838"/>
                    <a:gd name="connsiteY54" fmla="*/ 463777 h 779463"/>
                    <a:gd name="connsiteX55" fmla="*/ 1610611 w 1747838"/>
                    <a:gd name="connsiteY55" fmla="*/ 394427 h 779463"/>
                    <a:gd name="connsiteX56" fmla="*/ 1262488 w 1747838"/>
                    <a:gd name="connsiteY56" fmla="*/ 438132 h 779463"/>
                    <a:gd name="connsiteX57" fmla="*/ 1262488 w 1747838"/>
                    <a:gd name="connsiteY57" fmla="*/ 777296 h 779463"/>
                    <a:gd name="connsiteX58" fmla="*/ 1203986 w 1747838"/>
                    <a:gd name="connsiteY58" fmla="*/ 777296 h 779463"/>
                    <a:gd name="connsiteX59" fmla="*/ 1203986 w 1747838"/>
                    <a:gd name="connsiteY59" fmla="*/ 385036 h 779463"/>
                    <a:gd name="connsiteX60" fmla="*/ 1115872 w 1747838"/>
                    <a:gd name="connsiteY60" fmla="*/ 385036 h 779463"/>
                    <a:gd name="connsiteX61" fmla="*/ 1115872 w 1747838"/>
                    <a:gd name="connsiteY61" fmla="*/ 774406 h 779463"/>
                    <a:gd name="connsiteX62" fmla="*/ 1046897 w 1747838"/>
                    <a:gd name="connsiteY62" fmla="*/ 774406 h 779463"/>
                    <a:gd name="connsiteX63" fmla="*/ 1046897 w 1747838"/>
                    <a:gd name="connsiteY63" fmla="*/ 386481 h 779463"/>
                    <a:gd name="connsiteX64" fmla="*/ 701663 w 1747838"/>
                    <a:gd name="connsiteY64" fmla="*/ 386481 h 779463"/>
                    <a:gd name="connsiteX65" fmla="*/ 701663 w 1747838"/>
                    <a:gd name="connsiteY65" fmla="*/ 774406 h 779463"/>
                    <a:gd name="connsiteX66" fmla="*/ 633411 w 1747838"/>
                    <a:gd name="connsiteY66" fmla="*/ 774406 h 779463"/>
                    <a:gd name="connsiteX67" fmla="*/ 633411 w 1747838"/>
                    <a:gd name="connsiteY67" fmla="*/ 386481 h 779463"/>
                    <a:gd name="connsiteX68" fmla="*/ 540963 w 1747838"/>
                    <a:gd name="connsiteY68" fmla="*/ 386481 h 779463"/>
                    <a:gd name="connsiteX69" fmla="*/ 540963 w 1747838"/>
                    <a:gd name="connsiteY69" fmla="*/ 775129 h 779463"/>
                    <a:gd name="connsiteX70" fmla="*/ 479572 w 1747838"/>
                    <a:gd name="connsiteY70" fmla="*/ 775129 h 779463"/>
                    <a:gd name="connsiteX71" fmla="*/ 479572 w 1747838"/>
                    <a:gd name="connsiteY71" fmla="*/ 437410 h 779463"/>
                    <a:gd name="connsiteX72" fmla="*/ 135060 w 1747838"/>
                    <a:gd name="connsiteY72" fmla="*/ 395150 h 779463"/>
                    <a:gd name="connsiteX73" fmla="*/ 47669 w 1747838"/>
                    <a:gd name="connsiteY73" fmla="*/ 468111 h 779463"/>
                    <a:gd name="connsiteX74" fmla="*/ 47669 w 1747838"/>
                    <a:gd name="connsiteY74" fmla="*/ 779463 h 779463"/>
                    <a:gd name="connsiteX75" fmla="*/ 2889 w 1747838"/>
                    <a:gd name="connsiteY75" fmla="*/ 779463 h 779463"/>
                    <a:gd name="connsiteX76" fmla="*/ 2889 w 1747838"/>
                    <a:gd name="connsiteY76" fmla="*/ 251032 h 779463"/>
                    <a:gd name="connsiteX77" fmla="*/ 392903 w 1747838"/>
                    <a:gd name="connsiteY77" fmla="*/ 309185 h 779463"/>
                    <a:gd name="connsiteX78" fmla="*/ 395069 w 1747838"/>
                    <a:gd name="connsiteY78" fmla="*/ 282095 h 779463"/>
                    <a:gd name="connsiteX79" fmla="*/ 0 w 1747838"/>
                    <a:gd name="connsiteY79" fmla="*/ 226109 h 779463"/>
                    <a:gd name="connsiteX80" fmla="*/ 2889 w 1747838"/>
                    <a:gd name="connsiteY80" fmla="*/ 187100 h 779463"/>
                    <a:gd name="connsiteX81" fmla="*/ 416376 w 1747838"/>
                    <a:gd name="connsiteY81" fmla="*/ 265119 h 779463"/>
                    <a:gd name="connsiteX82" fmla="*/ 525796 w 1747838"/>
                    <a:gd name="connsiteY82" fmla="*/ 206244 h 779463"/>
                    <a:gd name="connsiteX83" fmla="*/ 525796 w 1747838"/>
                    <a:gd name="connsiteY83" fmla="*/ 5418 h 779463"/>
                    <a:gd name="connsiteX84" fmla="*/ 586465 w 1747838"/>
                    <a:gd name="connsiteY84" fmla="*/ 5418 h 779463"/>
                    <a:gd name="connsiteX85" fmla="*/ 586465 w 1747838"/>
                    <a:gd name="connsiteY85" fmla="*/ 175181 h 779463"/>
                    <a:gd name="connsiteX86" fmla="*/ 634133 w 1747838"/>
                    <a:gd name="connsiteY86" fmla="*/ 155315 h 779463"/>
                    <a:gd name="connsiteX87" fmla="*/ 634133 w 1747838"/>
                    <a:gd name="connsiteY87" fmla="*/ 6140 h 779463"/>
                    <a:gd name="connsiteX88" fmla="*/ 738498 w 1747838"/>
                    <a:gd name="connsiteY88" fmla="*/ 6140 h 779463"/>
                    <a:gd name="connsiteX89" fmla="*/ 738498 w 1747838"/>
                    <a:gd name="connsiteY89" fmla="*/ 103664 h 779463"/>
                    <a:gd name="connsiteX90" fmla="*/ 784722 w 1747838"/>
                    <a:gd name="connsiteY90" fmla="*/ 78019 h 779463"/>
                    <a:gd name="connsiteX91" fmla="*/ 784722 w 1747838"/>
                    <a:gd name="connsiteY91" fmla="*/ 2167 h 779463"/>
                    <a:gd name="connsiteX92" fmla="*/ 959506 w 1747838"/>
                    <a:gd name="connsiteY92" fmla="*/ 2167 h 779463"/>
                    <a:gd name="connsiteX93" fmla="*/ 959506 w 1747838"/>
                    <a:gd name="connsiteY93" fmla="*/ 83075 h 779463"/>
                    <a:gd name="connsiteX94" fmla="*/ 1011507 w 1747838"/>
                    <a:gd name="connsiteY94" fmla="*/ 111971 h 77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747838" h="779463">
                      <a:moveTo>
                        <a:pt x="1425576" y="322262"/>
                      </a:moveTo>
                      <a:lnTo>
                        <a:pt x="1376363" y="326643"/>
                      </a:lnTo>
                      <a:lnTo>
                        <a:pt x="1376363" y="390525"/>
                      </a:lnTo>
                      <a:lnTo>
                        <a:pt x="1425576" y="383954"/>
                      </a:lnTo>
                      <a:close/>
                      <a:moveTo>
                        <a:pt x="327025" y="322262"/>
                      </a:moveTo>
                      <a:lnTo>
                        <a:pt x="327025" y="383954"/>
                      </a:lnTo>
                      <a:lnTo>
                        <a:pt x="376238" y="390525"/>
                      </a:lnTo>
                      <a:lnTo>
                        <a:pt x="376238" y="326643"/>
                      </a:lnTo>
                      <a:close/>
                      <a:moveTo>
                        <a:pt x="1524000" y="312737"/>
                      </a:moveTo>
                      <a:lnTo>
                        <a:pt x="1476375" y="315581"/>
                      </a:lnTo>
                      <a:lnTo>
                        <a:pt x="1476375" y="381000"/>
                      </a:lnTo>
                      <a:lnTo>
                        <a:pt x="1524000" y="372112"/>
                      </a:lnTo>
                      <a:close/>
                      <a:moveTo>
                        <a:pt x="228600" y="312737"/>
                      </a:moveTo>
                      <a:lnTo>
                        <a:pt x="228600" y="372112"/>
                      </a:lnTo>
                      <a:lnTo>
                        <a:pt x="276225" y="381000"/>
                      </a:lnTo>
                      <a:lnTo>
                        <a:pt x="276225" y="315581"/>
                      </a:lnTo>
                      <a:close/>
                      <a:moveTo>
                        <a:pt x="1625600" y="292100"/>
                      </a:moveTo>
                      <a:lnTo>
                        <a:pt x="1574800" y="303285"/>
                      </a:lnTo>
                      <a:lnTo>
                        <a:pt x="1574800" y="363538"/>
                      </a:lnTo>
                      <a:lnTo>
                        <a:pt x="1625600" y="353075"/>
                      </a:lnTo>
                      <a:close/>
                      <a:moveTo>
                        <a:pt x="127000" y="292100"/>
                      </a:moveTo>
                      <a:lnTo>
                        <a:pt x="127000" y="353075"/>
                      </a:lnTo>
                      <a:lnTo>
                        <a:pt x="177800" y="363538"/>
                      </a:lnTo>
                      <a:lnTo>
                        <a:pt x="177800" y="303285"/>
                      </a:lnTo>
                      <a:close/>
                      <a:moveTo>
                        <a:pt x="425450" y="290512"/>
                      </a:moveTo>
                      <a:lnTo>
                        <a:pt x="425450" y="354012"/>
                      </a:lnTo>
                      <a:lnTo>
                        <a:pt x="1327150" y="354012"/>
                      </a:lnTo>
                      <a:lnTo>
                        <a:pt x="1327150" y="290512"/>
                      </a:lnTo>
                      <a:close/>
                      <a:moveTo>
                        <a:pt x="1714501" y="276225"/>
                      </a:moveTo>
                      <a:lnTo>
                        <a:pt x="1671638" y="280963"/>
                      </a:lnTo>
                      <a:lnTo>
                        <a:pt x="1671638" y="347663"/>
                      </a:lnTo>
                      <a:lnTo>
                        <a:pt x="1714501" y="346205"/>
                      </a:lnTo>
                      <a:close/>
                      <a:moveTo>
                        <a:pt x="38100" y="276225"/>
                      </a:moveTo>
                      <a:lnTo>
                        <a:pt x="38100" y="346205"/>
                      </a:lnTo>
                      <a:lnTo>
                        <a:pt x="80963" y="347663"/>
                      </a:lnTo>
                      <a:lnTo>
                        <a:pt x="80963" y="280963"/>
                      </a:lnTo>
                      <a:close/>
                      <a:moveTo>
                        <a:pt x="876335" y="96837"/>
                      </a:moveTo>
                      <a:lnTo>
                        <a:pt x="547688" y="265112"/>
                      </a:lnTo>
                      <a:lnTo>
                        <a:pt x="1209676" y="265112"/>
                      </a:lnTo>
                      <a:close/>
                      <a:moveTo>
                        <a:pt x="1011507" y="0"/>
                      </a:moveTo>
                      <a:lnTo>
                        <a:pt x="1112261" y="0"/>
                      </a:lnTo>
                      <a:lnTo>
                        <a:pt x="1112261" y="158204"/>
                      </a:lnTo>
                      <a:lnTo>
                        <a:pt x="1163540" y="177348"/>
                      </a:lnTo>
                      <a:lnTo>
                        <a:pt x="1163540" y="5418"/>
                      </a:lnTo>
                      <a:lnTo>
                        <a:pt x="1226737" y="5418"/>
                      </a:lnTo>
                      <a:lnTo>
                        <a:pt x="1226737" y="209133"/>
                      </a:lnTo>
                      <a:lnTo>
                        <a:pt x="1332546" y="268731"/>
                      </a:lnTo>
                      <a:lnTo>
                        <a:pt x="1747838" y="184211"/>
                      </a:lnTo>
                      <a:lnTo>
                        <a:pt x="1747838" y="224665"/>
                      </a:lnTo>
                      <a:lnTo>
                        <a:pt x="1342658" y="285707"/>
                      </a:lnTo>
                      <a:lnTo>
                        <a:pt x="1348074" y="305212"/>
                      </a:lnTo>
                      <a:lnTo>
                        <a:pt x="1746394" y="251754"/>
                      </a:lnTo>
                      <a:lnTo>
                        <a:pt x="1746394" y="775851"/>
                      </a:lnTo>
                      <a:lnTo>
                        <a:pt x="1696559" y="775851"/>
                      </a:lnTo>
                      <a:lnTo>
                        <a:pt x="1696559" y="463777"/>
                      </a:lnTo>
                      <a:lnTo>
                        <a:pt x="1610611" y="394427"/>
                      </a:lnTo>
                      <a:lnTo>
                        <a:pt x="1262488" y="438132"/>
                      </a:lnTo>
                      <a:lnTo>
                        <a:pt x="1262488" y="777296"/>
                      </a:lnTo>
                      <a:lnTo>
                        <a:pt x="1203986" y="777296"/>
                      </a:lnTo>
                      <a:lnTo>
                        <a:pt x="1203986" y="385036"/>
                      </a:lnTo>
                      <a:lnTo>
                        <a:pt x="1115872" y="385036"/>
                      </a:lnTo>
                      <a:lnTo>
                        <a:pt x="1115872" y="774406"/>
                      </a:lnTo>
                      <a:lnTo>
                        <a:pt x="1046897" y="774406"/>
                      </a:lnTo>
                      <a:lnTo>
                        <a:pt x="1046897" y="386481"/>
                      </a:lnTo>
                      <a:lnTo>
                        <a:pt x="701663" y="386481"/>
                      </a:lnTo>
                      <a:lnTo>
                        <a:pt x="701663" y="774406"/>
                      </a:lnTo>
                      <a:lnTo>
                        <a:pt x="633411" y="774406"/>
                      </a:lnTo>
                      <a:lnTo>
                        <a:pt x="633411" y="386481"/>
                      </a:lnTo>
                      <a:lnTo>
                        <a:pt x="540963" y="386481"/>
                      </a:lnTo>
                      <a:lnTo>
                        <a:pt x="540963" y="775129"/>
                      </a:lnTo>
                      <a:lnTo>
                        <a:pt x="479572" y="775129"/>
                      </a:lnTo>
                      <a:lnTo>
                        <a:pt x="479572" y="437410"/>
                      </a:lnTo>
                      <a:lnTo>
                        <a:pt x="135060" y="395150"/>
                      </a:lnTo>
                      <a:lnTo>
                        <a:pt x="47669" y="468111"/>
                      </a:lnTo>
                      <a:lnTo>
                        <a:pt x="47669" y="779463"/>
                      </a:lnTo>
                      <a:lnTo>
                        <a:pt x="2889" y="779463"/>
                      </a:lnTo>
                      <a:lnTo>
                        <a:pt x="2889" y="251032"/>
                      </a:lnTo>
                      <a:lnTo>
                        <a:pt x="392903" y="309185"/>
                      </a:lnTo>
                      <a:lnTo>
                        <a:pt x="395069" y="282095"/>
                      </a:lnTo>
                      <a:lnTo>
                        <a:pt x="0" y="226109"/>
                      </a:lnTo>
                      <a:lnTo>
                        <a:pt x="2889" y="187100"/>
                      </a:lnTo>
                      <a:lnTo>
                        <a:pt x="416376" y="265119"/>
                      </a:lnTo>
                      <a:lnTo>
                        <a:pt x="525796" y="206244"/>
                      </a:lnTo>
                      <a:lnTo>
                        <a:pt x="525796" y="5418"/>
                      </a:lnTo>
                      <a:lnTo>
                        <a:pt x="586465" y="5418"/>
                      </a:lnTo>
                      <a:lnTo>
                        <a:pt x="586465" y="175181"/>
                      </a:lnTo>
                      <a:lnTo>
                        <a:pt x="634133" y="155315"/>
                      </a:lnTo>
                      <a:lnTo>
                        <a:pt x="634133" y="6140"/>
                      </a:lnTo>
                      <a:lnTo>
                        <a:pt x="738498" y="6140"/>
                      </a:lnTo>
                      <a:lnTo>
                        <a:pt x="738498" y="103664"/>
                      </a:lnTo>
                      <a:lnTo>
                        <a:pt x="784722" y="78019"/>
                      </a:lnTo>
                      <a:lnTo>
                        <a:pt x="784722" y="2167"/>
                      </a:lnTo>
                      <a:lnTo>
                        <a:pt x="959506" y="2167"/>
                      </a:lnTo>
                      <a:lnTo>
                        <a:pt x="959506" y="83075"/>
                      </a:lnTo>
                      <a:lnTo>
                        <a:pt x="1011507" y="111971"/>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39" name="Freeform 5"/>
                <p:cNvSpPr/>
                <p:nvPr/>
              </p:nvSpPr>
              <p:spPr bwMode="auto">
                <a:xfrm>
                  <a:off x="3416458" y="2353222"/>
                  <a:ext cx="33321" cy="237735"/>
                </a:xfrm>
                <a:custGeom>
                  <a:avLst/>
                  <a:gdLst>
                    <a:gd name="T0" fmla="*/ 4 w 229"/>
                    <a:gd name="T1" fmla="*/ 0 h 1632"/>
                    <a:gd name="T2" fmla="*/ 0 w 229"/>
                    <a:gd name="T3" fmla="*/ 1632 h 1632"/>
                    <a:gd name="T4" fmla="*/ 229 w 229"/>
                    <a:gd name="T5" fmla="*/ 1591 h 1632"/>
                    <a:gd name="T6" fmla="*/ 229 w 229"/>
                    <a:gd name="T7" fmla="*/ 279 h 1632"/>
                    <a:gd name="T8" fmla="*/ 4 w 229"/>
                    <a:gd name="T9" fmla="*/ 0 h 1632"/>
                  </a:gdLst>
                  <a:ahLst/>
                  <a:cxnLst>
                    <a:cxn ang="0">
                      <a:pos x="T0" y="T1"/>
                    </a:cxn>
                    <a:cxn ang="0">
                      <a:pos x="T2" y="T3"/>
                    </a:cxn>
                    <a:cxn ang="0">
                      <a:pos x="T4" y="T5"/>
                    </a:cxn>
                    <a:cxn ang="0">
                      <a:pos x="T6" y="T7"/>
                    </a:cxn>
                    <a:cxn ang="0">
                      <a:pos x="T8" y="T9"/>
                    </a:cxn>
                  </a:cxnLst>
                  <a:rect l="0" t="0" r="r" b="b"/>
                  <a:pathLst>
                    <a:path w="229" h="1632">
                      <a:moveTo>
                        <a:pt x="4" y="0"/>
                      </a:moveTo>
                      <a:lnTo>
                        <a:pt x="0" y="1632"/>
                      </a:lnTo>
                      <a:lnTo>
                        <a:pt x="229" y="1591"/>
                      </a:lnTo>
                      <a:lnTo>
                        <a:pt x="229" y="279"/>
                      </a:lnTo>
                      <a:lnTo>
                        <a:pt x="4"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0" name="Freeform 71"/>
                <p:cNvSpPr/>
                <p:nvPr/>
              </p:nvSpPr>
              <p:spPr bwMode="auto">
                <a:xfrm>
                  <a:off x="3046079" y="2119973"/>
                  <a:ext cx="13457" cy="33321"/>
                </a:xfrm>
                <a:custGeom>
                  <a:avLst/>
                  <a:gdLst>
                    <a:gd name="T0" fmla="*/ 36 w 92"/>
                    <a:gd name="T1" fmla="*/ 0 h 229"/>
                    <a:gd name="T2" fmla="*/ 0 w 92"/>
                    <a:gd name="T3" fmla="*/ 229 h 229"/>
                    <a:gd name="T4" fmla="*/ 92 w 92"/>
                    <a:gd name="T5" fmla="*/ 229 h 229"/>
                    <a:gd name="T6" fmla="*/ 36 w 92"/>
                    <a:gd name="T7" fmla="*/ 0 h 229"/>
                  </a:gdLst>
                  <a:ahLst/>
                  <a:cxnLst>
                    <a:cxn ang="0">
                      <a:pos x="T0" y="T1"/>
                    </a:cxn>
                    <a:cxn ang="0">
                      <a:pos x="T2" y="T3"/>
                    </a:cxn>
                    <a:cxn ang="0">
                      <a:pos x="T4" y="T5"/>
                    </a:cxn>
                    <a:cxn ang="0">
                      <a:pos x="T6" y="T7"/>
                    </a:cxn>
                  </a:cxnLst>
                  <a:rect l="0" t="0" r="r" b="b"/>
                  <a:pathLst>
                    <a:path w="92" h="229">
                      <a:moveTo>
                        <a:pt x="36" y="0"/>
                      </a:moveTo>
                      <a:lnTo>
                        <a:pt x="0" y="229"/>
                      </a:lnTo>
                      <a:lnTo>
                        <a:pt x="92" y="229"/>
                      </a:lnTo>
                      <a:lnTo>
                        <a:pt x="36"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1" name="Freeform 72"/>
                <p:cNvSpPr/>
                <p:nvPr/>
              </p:nvSpPr>
              <p:spPr bwMode="auto">
                <a:xfrm>
                  <a:off x="2932658" y="2160984"/>
                  <a:ext cx="239657" cy="89711"/>
                </a:xfrm>
                <a:custGeom>
                  <a:avLst/>
                  <a:gdLst>
                    <a:gd name="T0" fmla="*/ 0 w 1642"/>
                    <a:gd name="T1" fmla="*/ 616 h 616"/>
                    <a:gd name="T2" fmla="*/ 1642 w 1642"/>
                    <a:gd name="T3" fmla="*/ 616 h 616"/>
                    <a:gd name="T4" fmla="*/ 837 w 1642"/>
                    <a:gd name="T5" fmla="*/ 4 h 616"/>
                    <a:gd name="T6" fmla="*/ 0 w 1642"/>
                    <a:gd name="T7" fmla="*/ 616 h 616"/>
                  </a:gdLst>
                  <a:ahLst/>
                  <a:cxnLst>
                    <a:cxn ang="0">
                      <a:pos x="T0" y="T1"/>
                    </a:cxn>
                    <a:cxn ang="0">
                      <a:pos x="T2" y="T3"/>
                    </a:cxn>
                    <a:cxn ang="0">
                      <a:pos x="T4" y="T5"/>
                    </a:cxn>
                    <a:cxn ang="0">
                      <a:pos x="T6" y="T7"/>
                    </a:cxn>
                  </a:cxnLst>
                  <a:rect l="0" t="0" r="r" b="b"/>
                  <a:pathLst>
                    <a:path w="1642" h="616">
                      <a:moveTo>
                        <a:pt x="0" y="616"/>
                      </a:moveTo>
                      <a:lnTo>
                        <a:pt x="1642" y="616"/>
                      </a:lnTo>
                      <a:cubicBezTo>
                        <a:pt x="1642" y="616"/>
                        <a:pt x="1443" y="0"/>
                        <a:pt x="837" y="4"/>
                      </a:cubicBezTo>
                      <a:cubicBezTo>
                        <a:pt x="232" y="8"/>
                        <a:pt x="49" y="477"/>
                        <a:pt x="0" y="616"/>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3" name="Rectangle 73"/>
                <p:cNvSpPr>
                  <a:spLocks noChangeArrowheads="1"/>
                </p:cNvSpPr>
                <p:nvPr/>
              </p:nvSpPr>
              <p:spPr bwMode="auto">
                <a:xfrm>
                  <a:off x="2907667" y="2260948"/>
                  <a:ext cx="286435" cy="9612"/>
                </a:xfrm>
                <a:prstGeom prst="rect">
                  <a:avLst/>
                </a:pr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4" name="Freeform 74"/>
                <p:cNvSpPr/>
                <p:nvPr/>
              </p:nvSpPr>
              <p:spPr bwMode="auto">
                <a:xfrm>
                  <a:off x="3230628" y="2544179"/>
                  <a:ext cx="99964" cy="49982"/>
                </a:xfrm>
                <a:custGeom>
                  <a:avLst/>
                  <a:gdLst>
                    <a:gd name="T0" fmla="*/ 553 w 689"/>
                    <a:gd name="T1" fmla="*/ 338 h 346"/>
                    <a:gd name="T2" fmla="*/ 553 w 689"/>
                    <a:gd name="T3" fmla="*/ 100 h 346"/>
                    <a:gd name="T4" fmla="*/ 427 w 689"/>
                    <a:gd name="T5" fmla="*/ 100 h 346"/>
                    <a:gd name="T6" fmla="*/ 427 w 689"/>
                    <a:gd name="T7" fmla="*/ 336 h 346"/>
                    <a:gd name="T8" fmla="*/ 282 w 689"/>
                    <a:gd name="T9" fmla="*/ 336 h 346"/>
                    <a:gd name="T10" fmla="*/ 282 w 689"/>
                    <a:gd name="T11" fmla="*/ 98 h 346"/>
                    <a:gd name="T12" fmla="*/ 142 w 689"/>
                    <a:gd name="T13" fmla="*/ 98 h 346"/>
                    <a:gd name="T14" fmla="*/ 142 w 689"/>
                    <a:gd name="T15" fmla="*/ 346 h 346"/>
                    <a:gd name="T16" fmla="*/ 0 w 689"/>
                    <a:gd name="T17" fmla="*/ 346 h 346"/>
                    <a:gd name="T18" fmla="*/ 0 w 689"/>
                    <a:gd name="T19" fmla="*/ 0 h 346"/>
                    <a:gd name="T20" fmla="*/ 689 w 689"/>
                    <a:gd name="T21" fmla="*/ 0 h 346"/>
                    <a:gd name="T22" fmla="*/ 689 w 689"/>
                    <a:gd name="T23" fmla="*/ 340 h 346"/>
                    <a:gd name="T24" fmla="*/ 553 w 689"/>
                    <a:gd name="T25" fmla="*/ 33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9" h="346">
                      <a:moveTo>
                        <a:pt x="553" y="338"/>
                      </a:moveTo>
                      <a:lnTo>
                        <a:pt x="553" y="100"/>
                      </a:lnTo>
                      <a:lnTo>
                        <a:pt x="427" y="100"/>
                      </a:lnTo>
                      <a:lnTo>
                        <a:pt x="427" y="336"/>
                      </a:lnTo>
                      <a:lnTo>
                        <a:pt x="282" y="336"/>
                      </a:lnTo>
                      <a:lnTo>
                        <a:pt x="282" y="98"/>
                      </a:lnTo>
                      <a:lnTo>
                        <a:pt x="142" y="98"/>
                      </a:lnTo>
                      <a:lnTo>
                        <a:pt x="142" y="346"/>
                      </a:lnTo>
                      <a:lnTo>
                        <a:pt x="0" y="346"/>
                      </a:lnTo>
                      <a:lnTo>
                        <a:pt x="0" y="0"/>
                      </a:lnTo>
                      <a:lnTo>
                        <a:pt x="689" y="0"/>
                      </a:lnTo>
                      <a:lnTo>
                        <a:pt x="689" y="340"/>
                      </a:lnTo>
                      <a:lnTo>
                        <a:pt x="553" y="338"/>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5" name="Freeform 75"/>
                <p:cNvSpPr/>
                <p:nvPr/>
              </p:nvSpPr>
              <p:spPr bwMode="auto">
                <a:xfrm>
                  <a:off x="3230628" y="2470488"/>
                  <a:ext cx="20505" cy="58953"/>
                </a:xfrm>
                <a:custGeom>
                  <a:avLst/>
                  <a:gdLst>
                    <a:gd name="T0" fmla="*/ 140 w 140"/>
                    <a:gd name="T1" fmla="*/ 0 h 404"/>
                    <a:gd name="T2" fmla="*/ 140 w 140"/>
                    <a:gd name="T3" fmla="*/ 404 h 404"/>
                    <a:gd name="T4" fmla="*/ 0 w 140"/>
                    <a:gd name="T5" fmla="*/ 404 h 404"/>
                    <a:gd name="T6" fmla="*/ 0 w 140"/>
                    <a:gd name="T7" fmla="*/ 11 h 404"/>
                    <a:gd name="T8" fmla="*/ 140 w 140"/>
                    <a:gd name="T9" fmla="*/ 0 h 404"/>
                  </a:gdLst>
                  <a:ahLst/>
                  <a:cxnLst>
                    <a:cxn ang="0">
                      <a:pos x="T0" y="T1"/>
                    </a:cxn>
                    <a:cxn ang="0">
                      <a:pos x="T2" y="T3"/>
                    </a:cxn>
                    <a:cxn ang="0">
                      <a:pos x="T4" y="T5"/>
                    </a:cxn>
                    <a:cxn ang="0">
                      <a:pos x="T6" y="T7"/>
                    </a:cxn>
                    <a:cxn ang="0">
                      <a:pos x="T8" y="T9"/>
                    </a:cxn>
                  </a:cxnLst>
                  <a:rect l="0" t="0" r="r" b="b"/>
                  <a:pathLst>
                    <a:path w="140" h="404">
                      <a:moveTo>
                        <a:pt x="140" y="0"/>
                      </a:moveTo>
                      <a:lnTo>
                        <a:pt x="140" y="404"/>
                      </a:lnTo>
                      <a:lnTo>
                        <a:pt x="0" y="404"/>
                      </a:lnTo>
                      <a:lnTo>
                        <a:pt x="0" y="11"/>
                      </a:lnTo>
                      <a:lnTo>
                        <a:pt x="14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6" name="Freeform 76"/>
                <p:cNvSpPr/>
                <p:nvPr/>
              </p:nvSpPr>
              <p:spPr bwMode="auto">
                <a:xfrm>
                  <a:off x="3272920" y="2467284"/>
                  <a:ext cx="19224" cy="62157"/>
                </a:xfrm>
                <a:custGeom>
                  <a:avLst/>
                  <a:gdLst>
                    <a:gd name="T0" fmla="*/ 132 w 132"/>
                    <a:gd name="T1" fmla="*/ 0 h 428"/>
                    <a:gd name="T2" fmla="*/ 132 w 132"/>
                    <a:gd name="T3" fmla="*/ 428 h 428"/>
                    <a:gd name="T4" fmla="*/ 0 w 132"/>
                    <a:gd name="T5" fmla="*/ 428 h 428"/>
                    <a:gd name="T6" fmla="*/ 0 w 132"/>
                    <a:gd name="T7" fmla="*/ 6 h 428"/>
                    <a:gd name="T8" fmla="*/ 132 w 132"/>
                    <a:gd name="T9" fmla="*/ 0 h 428"/>
                  </a:gdLst>
                  <a:ahLst/>
                  <a:cxnLst>
                    <a:cxn ang="0">
                      <a:pos x="T0" y="T1"/>
                    </a:cxn>
                    <a:cxn ang="0">
                      <a:pos x="T2" y="T3"/>
                    </a:cxn>
                    <a:cxn ang="0">
                      <a:pos x="T4" y="T5"/>
                    </a:cxn>
                    <a:cxn ang="0">
                      <a:pos x="T6" y="T7"/>
                    </a:cxn>
                    <a:cxn ang="0">
                      <a:pos x="T8" y="T9"/>
                    </a:cxn>
                  </a:cxnLst>
                  <a:rect l="0" t="0" r="r" b="b"/>
                  <a:pathLst>
                    <a:path w="132" h="428">
                      <a:moveTo>
                        <a:pt x="132" y="0"/>
                      </a:moveTo>
                      <a:lnTo>
                        <a:pt x="132" y="428"/>
                      </a:lnTo>
                      <a:lnTo>
                        <a:pt x="0" y="428"/>
                      </a:lnTo>
                      <a:lnTo>
                        <a:pt x="0" y="6"/>
                      </a:lnTo>
                      <a:lnTo>
                        <a:pt x="132"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7" name="Freeform 77"/>
                <p:cNvSpPr/>
                <p:nvPr/>
              </p:nvSpPr>
              <p:spPr bwMode="auto">
                <a:xfrm>
                  <a:off x="3313290" y="2462157"/>
                  <a:ext cx="16661" cy="66002"/>
                </a:xfrm>
                <a:custGeom>
                  <a:avLst/>
                  <a:gdLst>
                    <a:gd name="T0" fmla="*/ 118 w 118"/>
                    <a:gd name="T1" fmla="*/ 0 h 451"/>
                    <a:gd name="T2" fmla="*/ 118 w 118"/>
                    <a:gd name="T3" fmla="*/ 451 h 451"/>
                    <a:gd name="T4" fmla="*/ 0 w 118"/>
                    <a:gd name="T5" fmla="*/ 451 h 451"/>
                    <a:gd name="T6" fmla="*/ 0 w 118"/>
                    <a:gd name="T7" fmla="*/ 15 h 451"/>
                    <a:gd name="T8" fmla="*/ 118 w 118"/>
                    <a:gd name="T9" fmla="*/ 0 h 451"/>
                  </a:gdLst>
                  <a:ahLst/>
                  <a:cxnLst>
                    <a:cxn ang="0">
                      <a:pos x="T0" y="T1"/>
                    </a:cxn>
                    <a:cxn ang="0">
                      <a:pos x="T2" y="T3"/>
                    </a:cxn>
                    <a:cxn ang="0">
                      <a:pos x="T4" y="T5"/>
                    </a:cxn>
                    <a:cxn ang="0">
                      <a:pos x="T6" y="T7"/>
                    </a:cxn>
                    <a:cxn ang="0">
                      <a:pos x="T8" y="T9"/>
                    </a:cxn>
                  </a:cxnLst>
                  <a:rect l="0" t="0" r="r" b="b"/>
                  <a:pathLst>
                    <a:path w="118" h="451">
                      <a:moveTo>
                        <a:pt x="118" y="0"/>
                      </a:moveTo>
                      <a:lnTo>
                        <a:pt x="118" y="451"/>
                      </a:lnTo>
                      <a:lnTo>
                        <a:pt x="0" y="451"/>
                      </a:lnTo>
                      <a:lnTo>
                        <a:pt x="0" y="15"/>
                      </a:lnTo>
                      <a:lnTo>
                        <a:pt x="118"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8" name="Freeform 78"/>
                <p:cNvSpPr/>
                <p:nvPr/>
              </p:nvSpPr>
              <p:spPr bwMode="auto">
                <a:xfrm>
                  <a:off x="3352379" y="2459594"/>
                  <a:ext cx="13457" cy="133285"/>
                </a:xfrm>
                <a:custGeom>
                  <a:avLst/>
                  <a:gdLst>
                    <a:gd name="T0" fmla="*/ 0 w 94"/>
                    <a:gd name="T1" fmla="*/ 0 h 917"/>
                    <a:gd name="T2" fmla="*/ 0 w 94"/>
                    <a:gd name="T3" fmla="*/ 917 h 917"/>
                    <a:gd name="T4" fmla="*/ 94 w 94"/>
                    <a:gd name="T5" fmla="*/ 917 h 917"/>
                    <a:gd name="T6" fmla="*/ 94 w 94"/>
                    <a:gd name="T7" fmla="*/ 112 h 917"/>
                    <a:gd name="T8" fmla="*/ 0 w 94"/>
                    <a:gd name="T9" fmla="*/ 0 h 917"/>
                  </a:gdLst>
                  <a:ahLst/>
                  <a:cxnLst>
                    <a:cxn ang="0">
                      <a:pos x="T0" y="T1"/>
                    </a:cxn>
                    <a:cxn ang="0">
                      <a:pos x="T2" y="T3"/>
                    </a:cxn>
                    <a:cxn ang="0">
                      <a:pos x="T4" y="T5"/>
                    </a:cxn>
                    <a:cxn ang="0">
                      <a:pos x="T6" y="T7"/>
                    </a:cxn>
                    <a:cxn ang="0">
                      <a:pos x="T8" y="T9"/>
                    </a:cxn>
                  </a:cxnLst>
                  <a:rect l="0" t="0" r="r" b="b"/>
                  <a:pathLst>
                    <a:path w="94" h="917">
                      <a:moveTo>
                        <a:pt x="0" y="0"/>
                      </a:moveTo>
                      <a:lnTo>
                        <a:pt x="0" y="917"/>
                      </a:lnTo>
                      <a:lnTo>
                        <a:pt x="94" y="917"/>
                      </a:lnTo>
                      <a:lnTo>
                        <a:pt x="94" y="112"/>
                      </a:lnTo>
                      <a:lnTo>
                        <a:pt x="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88" name="Freeform 83"/>
                <p:cNvSpPr/>
                <p:nvPr/>
              </p:nvSpPr>
              <p:spPr bwMode="auto">
                <a:xfrm>
                  <a:off x="3015321" y="2467924"/>
                  <a:ext cx="73692" cy="125596"/>
                </a:xfrm>
                <a:custGeom>
                  <a:avLst/>
                  <a:gdLst>
                    <a:gd name="T0" fmla="*/ 0 w 508"/>
                    <a:gd name="T1" fmla="*/ 862 h 862"/>
                    <a:gd name="T2" fmla="*/ 508 w 508"/>
                    <a:gd name="T3" fmla="*/ 862 h 862"/>
                    <a:gd name="T4" fmla="*/ 508 w 508"/>
                    <a:gd name="T5" fmla="*/ 254 h 862"/>
                    <a:gd name="T6" fmla="*/ 254 w 508"/>
                    <a:gd name="T7" fmla="*/ 0 h 862"/>
                    <a:gd name="T8" fmla="*/ 254 w 508"/>
                    <a:gd name="T9" fmla="*/ 0 h 862"/>
                    <a:gd name="T10" fmla="*/ 0 w 508"/>
                    <a:gd name="T11" fmla="*/ 254 h 862"/>
                    <a:gd name="T12" fmla="*/ 0 w 508"/>
                    <a:gd name="T13" fmla="*/ 862 h 862"/>
                  </a:gdLst>
                  <a:ahLst/>
                  <a:cxnLst>
                    <a:cxn ang="0">
                      <a:pos x="T0" y="T1"/>
                    </a:cxn>
                    <a:cxn ang="0">
                      <a:pos x="T2" y="T3"/>
                    </a:cxn>
                    <a:cxn ang="0">
                      <a:pos x="T4" y="T5"/>
                    </a:cxn>
                    <a:cxn ang="0">
                      <a:pos x="T6" y="T7"/>
                    </a:cxn>
                    <a:cxn ang="0">
                      <a:pos x="T8" y="T9"/>
                    </a:cxn>
                    <a:cxn ang="0">
                      <a:pos x="T10" y="T11"/>
                    </a:cxn>
                    <a:cxn ang="0">
                      <a:pos x="T12" y="T13"/>
                    </a:cxn>
                  </a:cxnLst>
                  <a:rect l="0" t="0" r="r" b="b"/>
                  <a:pathLst>
                    <a:path w="508" h="862">
                      <a:moveTo>
                        <a:pt x="0" y="862"/>
                      </a:moveTo>
                      <a:lnTo>
                        <a:pt x="508" y="862"/>
                      </a:lnTo>
                      <a:lnTo>
                        <a:pt x="508" y="254"/>
                      </a:lnTo>
                      <a:cubicBezTo>
                        <a:pt x="508" y="114"/>
                        <a:pt x="394" y="0"/>
                        <a:pt x="254" y="0"/>
                      </a:cubicBezTo>
                      <a:lnTo>
                        <a:pt x="254" y="0"/>
                      </a:lnTo>
                      <a:cubicBezTo>
                        <a:pt x="114" y="0"/>
                        <a:pt x="0" y="114"/>
                        <a:pt x="0" y="254"/>
                      </a:cubicBezTo>
                      <a:lnTo>
                        <a:pt x="0" y="862"/>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89" name="Freeform 86"/>
                <p:cNvSpPr/>
                <p:nvPr/>
              </p:nvSpPr>
              <p:spPr bwMode="auto">
                <a:xfrm>
                  <a:off x="2775023" y="2544179"/>
                  <a:ext cx="100605" cy="49982"/>
                </a:xfrm>
                <a:custGeom>
                  <a:avLst/>
                  <a:gdLst>
                    <a:gd name="T0" fmla="*/ 136 w 689"/>
                    <a:gd name="T1" fmla="*/ 338 h 346"/>
                    <a:gd name="T2" fmla="*/ 136 w 689"/>
                    <a:gd name="T3" fmla="*/ 100 h 346"/>
                    <a:gd name="T4" fmla="*/ 262 w 689"/>
                    <a:gd name="T5" fmla="*/ 100 h 346"/>
                    <a:gd name="T6" fmla="*/ 262 w 689"/>
                    <a:gd name="T7" fmla="*/ 336 h 346"/>
                    <a:gd name="T8" fmla="*/ 406 w 689"/>
                    <a:gd name="T9" fmla="*/ 336 h 346"/>
                    <a:gd name="T10" fmla="*/ 406 w 689"/>
                    <a:gd name="T11" fmla="*/ 98 h 346"/>
                    <a:gd name="T12" fmla="*/ 546 w 689"/>
                    <a:gd name="T13" fmla="*/ 98 h 346"/>
                    <a:gd name="T14" fmla="*/ 546 w 689"/>
                    <a:gd name="T15" fmla="*/ 346 h 346"/>
                    <a:gd name="T16" fmla="*/ 689 w 689"/>
                    <a:gd name="T17" fmla="*/ 346 h 346"/>
                    <a:gd name="T18" fmla="*/ 689 w 689"/>
                    <a:gd name="T19" fmla="*/ 0 h 346"/>
                    <a:gd name="T20" fmla="*/ 0 w 689"/>
                    <a:gd name="T21" fmla="*/ 0 h 346"/>
                    <a:gd name="T22" fmla="*/ 0 w 689"/>
                    <a:gd name="T23" fmla="*/ 340 h 346"/>
                    <a:gd name="T24" fmla="*/ 136 w 689"/>
                    <a:gd name="T25" fmla="*/ 33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9" h="346">
                      <a:moveTo>
                        <a:pt x="136" y="338"/>
                      </a:moveTo>
                      <a:lnTo>
                        <a:pt x="136" y="100"/>
                      </a:lnTo>
                      <a:lnTo>
                        <a:pt x="262" y="100"/>
                      </a:lnTo>
                      <a:lnTo>
                        <a:pt x="262" y="336"/>
                      </a:lnTo>
                      <a:lnTo>
                        <a:pt x="406" y="336"/>
                      </a:lnTo>
                      <a:lnTo>
                        <a:pt x="406" y="98"/>
                      </a:lnTo>
                      <a:lnTo>
                        <a:pt x="546" y="98"/>
                      </a:lnTo>
                      <a:lnTo>
                        <a:pt x="546" y="346"/>
                      </a:lnTo>
                      <a:lnTo>
                        <a:pt x="689" y="346"/>
                      </a:lnTo>
                      <a:lnTo>
                        <a:pt x="689" y="0"/>
                      </a:lnTo>
                      <a:lnTo>
                        <a:pt x="0" y="0"/>
                      </a:lnTo>
                      <a:lnTo>
                        <a:pt x="0" y="340"/>
                      </a:lnTo>
                      <a:lnTo>
                        <a:pt x="136" y="338"/>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0" name="Freeform 87"/>
                <p:cNvSpPr/>
                <p:nvPr/>
              </p:nvSpPr>
              <p:spPr bwMode="auto">
                <a:xfrm>
                  <a:off x="2855122" y="2470488"/>
                  <a:ext cx="20505" cy="58953"/>
                </a:xfrm>
                <a:custGeom>
                  <a:avLst/>
                  <a:gdLst>
                    <a:gd name="T0" fmla="*/ 0 w 141"/>
                    <a:gd name="T1" fmla="*/ 0 h 404"/>
                    <a:gd name="T2" fmla="*/ 0 w 141"/>
                    <a:gd name="T3" fmla="*/ 404 h 404"/>
                    <a:gd name="T4" fmla="*/ 141 w 141"/>
                    <a:gd name="T5" fmla="*/ 404 h 404"/>
                    <a:gd name="T6" fmla="*/ 141 w 141"/>
                    <a:gd name="T7" fmla="*/ 11 h 404"/>
                    <a:gd name="T8" fmla="*/ 0 w 141"/>
                    <a:gd name="T9" fmla="*/ 0 h 404"/>
                  </a:gdLst>
                  <a:ahLst/>
                  <a:cxnLst>
                    <a:cxn ang="0">
                      <a:pos x="T0" y="T1"/>
                    </a:cxn>
                    <a:cxn ang="0">
                      <a:pos x="T2" y="T3"/>
                    </a:cxn>
                    <a:cxn ang="0">
                      <a:pos x="T4" y="T5"/>
                    </a:cxn>
                    <a:cxn ang="0">
                      <a:pos x="T6" y="T7"/>
                    </a:cxn>
                    <a:cxn ang="0">
                      <a:pos x="T8" y="T9"/>
                    </a:cxn>
                  </a:cxnLst>
                  <a:rect l="0" t="0" r="r" b="b"/>
                  <a:pathLst>
                    <a:path w="141" h="404">
                      <a:moveTo>
                        <a:pt x="0" y="0"/>
                      </a:moveTo>
                      <a:lnTo>
                        <a:pt x="0" y="404"/>
                      </a:lnTo>
                      <a:lnTo>
                        <a:pt x="141" y="404"/>
                      </a:lnTo>
                      <a:lnTo>
                        <a:pt x="141" y="11"/>
                      </a:lnTo>
                      <a:lnTo>
                        <a:pt x="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1" name="Freeform 88"/>
                <p:cNvSpPr/>
                <p:nvPr/>
              </p:nvSpPr>
              <p:spPr bwMode="auto">
                <a:xfrm>
                  <a:off x="2814111" y="2467284"/>
                  <a:ext cx="19224" cy="62157"/>
                </a:xfrm>
                <a:custGeom>
                  <a:avLst/>
                  <a:gdLst>
                    <a:gd name="T0" fmla="*/ 0 w 132"/>
                    <a:gd name="T1" fmla="*/ 0 h 428"/>
                    <a:gd name="T2" fmla="*/ 0 w 132"/>
                    <a:gd name="T3" fmla="*/ 428 h 428"/>
                    <a:gd name="T4" fmla="*/ 132 w 132"/>
                    <a:gd name="T5" fmla="*/ 428 h 428"/>
                    <a:gd name="T6" fmla="*/ 132 w 132"/>
                    <a:gd name="T7" fmla="*/ 6 h 428"/>
                    <a:gd name="T8" fmla="*/ 0 w 132"/>
                    <a:gd name="T9" fmla="*/ 0 h 428"/>
                  </a:gdLst>
                  <a:ahLst/>
                  <a:cxnLst>
                    <a:cxn ang="0">
                      <a:pos x="T0" y="T1"/>
                    </a:cxn>
                    <a:cxn ang="0">
                      <a:pos x="T2" y="T3"/>
                    </a:cxn>
                    <a:cxn ang="0">
                      <a:pos x="T4" y="T5"/>
                    </a:cxn>
                    <a:cxn ang="0">
                      <a:pos x="T6" y="T7"/>
                    </a:cxn>
                    <a:cxn ang="0">
                      <a:pos x="T8" y="T9"/>
                    </a:cxn>
                  </a:cxnLst>
                  <a:rect l="0" t="0" r="r" b="b"/>
                  <a:pathLst>
                    <a:path w="132" h="428">
                      <a:moveTo>
                        <a:pt x="0" y="0"/>
                      </a:moveTo>
                      <a:lnTo>
                        <a:pt x="0" y="428"/>
                      </a:lnTo>
                      <a:lnTo>
                        <a:pt x="132" y="428"/>
                      </a:lnTo>
                      <a:lnTo>
                        <a:pt x="132" y="6"/>
                      </a:lnTo>
                      <a:lnTo>
                        <a:pt x="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2" name="Freeform 89"/>
                <p:cNvSpPr/>
                <p:nvPr/>
              </p:nvSpPr>
              <p:spPr bwMode="auto">
                <a:xfrm>
                  <a:off x="2775664" y="2462157"/>
                  <a:ext cx="17302" cy="66002"/>
                </a:xfrm>
                <a:custGeom>
                  <a:avLst/>
                  <a:gdLst>
                    <a:gd name="T0" fmla="*/ 0 w 117"/>
                    <a:gd name="T1" fmla="*/ 0 h 451"/>
                    <a:gd name="T2" fmla="*/ 0 w 117"/>
                    <a:gd name="T3" fmla="*/ 451 h 451"/>
                    <a:gd name="T4" fmla="*/ 117 w 117"/>
                    <a:gd name="T5" fmla="*/ 451 h 451"/>
                    <a:gd name="T6" fmla="*/ 117 w 117"/>
                    <a:gd name="T7" fmla="*/ 15 h 451"/>
                    <a:gd name="T8" fmla="*/ 0 w 117"/>
                    <a:gd name="T9" fmla="*/ 0 h 451"/>
                  </a:gdLst>
                  <a:ahLst/>
                  <a:cxnLst>
                    <a:cxn ang="0">
                      <a:pos x="T0" y="T1"/>
                    </a:cxn>
                    <a:cxn ang="0">
                      <a:pos x="T2" y="T3"/>
                    </a:cxn>
                    <a:cxn ang="0">
                      <a:pos x="T4" y="T5"/>
                    </a:cxn>
                    <a:cxn ang="0">
                      <a:pos x="T6" y="T7"/>
                    </a:cxn>
                    <a:cxn ang="0">
                      <a:pos x="T8" y="T9"/>
                    </a:cxn>
                  </a:cxnLst>
                  <a:rect l="0" t="0" r="r" b="b"/>
                  <a:pathLst>
                    <a:path w="117" h="451">
                      <a:moveTo>
                        <a:pt x="0" y="0"/>
                      </a:moveTo>
                      <a:lnTo>
                        <a:pt x="0" y="451"/>
                      </a:lnTo>
                      <a:lnTo>
                        <a:pt x="117" y="451"/>
                      </a:lnTo>
                      <a:lnTo>
                        <a:pt x="117" y="15"/>
                      </a:lnTo>
                      <a:lnTo>
                        <a:pt x="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3" name="Freeform 90"/>
                <p:cNvSpPr/>
                <p:nvPr/>
              </p:nvSpPr>
              <p:spPr bwMode="auto">
                <a:xfrm>
                  <a:off x="2739779" y="2459594"/>
                  <a:ext cx="14097" cy="133285"/>
                </a:xfrm>
                <a:custGeom>
                  <a:avLst/>
                  <a:gdLst>
                    <a:gd name="T0" fmla="*/ 93 w 93"/>
                    <a:gd name="T1" fmla="*/ 0 h 917"/>
                    <a:gd name="T2" fmla="*/ 93 w 93"/>
                    <a:gd name="T3" fmla="*/ 917 h 917"/>
                    <a:gd name="T4" fmla="*/ 0 w 93"/>
                    <a:gd name="T5" fmla="*/ 917 h 917"/>
                    <a:gd name="T6" fmla="*/ 0 w 93"/>
                    <a:gd name="T7" fmla="*/ 112 h 917"/>
                    <a:gd name="T8" fmla="*/ 93 w 93"/>
                    <a:gd name="T9" fmla="*/ 0 h 917"/>
                  </a:gdLst>
                  <a:ahLst/>
                  <a:cxnLst>
                    <a:cxn ang="0">
                      <a:pos x="T0" y="T1"/>
                    </a:cxn>
                    <a:cxn ang="0">
                      <a:pos x="T2" y="T3"/>
                    </a:cxn>
                    <a:cxn ang="0">
                      <a:pos x="T4" y="T5"/>
                    </a:cxn>
                    <a:cxn ang="0">
                      <a:pos x="T6" y="T7"/>
                    </a:cxn>
                    <a:cxn ang="0">
                      <a:pos x="T8" y="T9"/>
                    </a:cxn>
                  </a:cxnLst>
                  <a:rect l="0" t="0" r="r" b="b"/>
                  <a:pathLst>
                    <a:path w="93" h="917">
                      <a:moveTo>
                        <a:pt x="93" y="0"/>
                      </a:moveTo>
                      <a:lnTo>
                        <a:pt x="93" y="917"/>
                      </a:lnTo>
                      <a:lnTo>
                        <a:pt x="0" y="917"/>
                      </a:lnTo>
                      <a:lnTo>
                        <a:pt x="0" y="112"/>
                      </a:lnTo>
                      <a:lnTo>
                        <a:pt x="93"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4" name="Freeform 96"/>
                <p:cNvSpPr/>
                <p:nvPr/>
              </p:nvSpPr>
              <p:spPr bwMode="auto">
                <a:xfrm>
                  <a:off x="2655835" y="2354504"/>
                  <a:ext cx="33321" cy="238376"/>
                </a:xfrm>
                <a:custGeom>
                  <a:avLst/>
                  <a:gdLst>
                    <a:gd name="T0" fmla="*/ 226 w 230"/>
                    <a:gd name="T1" fmla="*/ 0 h 1632"/>
                    <a:gd name="T2" fmla="*/ 230 w 230"/>
                    <a:gd name="T3" fmla="*/ 1632 h 1632"/>
                    <a:gd name="T4" fmla="*/ 0 w 230"/>
                    <a:gd name="T5" fmla="*/ 1591 h 1632"/>
                    <a:gd name="T6" fmla="*/ 0 w 230"/>
                    <a:gd name="T7" fmla="*/ 279 h 1632"/>
                    <a:gd name="T8" fmla="*/ 226 w 230"/>
                    <a:gd name="T9" fmla="*/ 0 h 1632"/>
                  </a:gdLst>
                  <a:ahLst/>
                  <a:cxnLst>
                    <a:cxn ang="0">
                      <a:pos x="T0" y="T1"/>
                    </a:cxn>
                    <a:cxn ang="0">
                      <a:pos x="T2" y="T3"/>
                    </a:cxn>
                    <a:cxn ang="0">
                      <a:pos x="T4" y="T5"/>
                    </a:cxn>
                    <a:cxn ang="0">
                      <a:pos x="T6" y="T7"/>
                    </a:cxn>
                    <a:cxn ang="0">
                      <a:pos x="T8" y="T9"/>
                    </a:cxn>
                  </a:cxnLst>
                  <a:rect l="0" t="0" r="r" b="b"/>
                  <a:pathLst>
                    <a:path w="230" h="1632">
                      <a:moveTo>
                        <a:pt x="226" y="0"/>
                      </a:moveTo>
                      <a:lnTo>
                        <a:pt x="230" y="1632"/>
                      </a:lnTo>
                      <a:lnTo>
                        <a:pt x="0" y="1591"/>
                      </a:lnTo>
                      <a:lnTo>
                        <a:pt x="0" y="279"/>
                      </a:lnTo>
                      <a:lnTo>
                        <a:pt x="226"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grpSp>
          <p:sp>
            <p:nvSpPr>
              <p:cNvPr id="95" name="椭圆 94"/>
              <p:cNvSpPr/>
              <p:nvPr/>
            </p:nvSpPr>
            <p:spPr>
              <a:xfrm>
                <a:off x="11616276" y="6396038"/>
                <a:ext cx="303212" cy="303212"/>
              </a:xfrm>
              <a:prstGeom prst="ellipse">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nvGrpSpPr>
          <p:cNvPr id="7" name="组合 6"/>
          <p:cNvGrpSpPr/>
          <p:nvPr/>
        </p:nvGrpSpPr>
        <p:grpSpPr>
          <a:xfrm>
            <a:off x="9424657" y="3865830"/>
            <a:ext cx="2496422" cy="2418905"/>
            <a:chOff x="1736" y="3008"/>
            <a:chExt cx="4883" cy="1964"/>
          </a:xfrm>
        </p:grpSpPr>
        <p:grpSp>
          <p:nvGrpSpPr>
            <p:cNvPr id="8" name="is1îďê"/>
            <p:cNvGrpSpPr/>
            <p:nvPr/>
          </p:nvGrpSpPr>
          <p:grpSpPr>
            <a:xfrm>
              <a:off x="1736" y="3151"/>
              <a:ext cx="4883" cy="1821"/>
              <a:chOff x="1008062" y="2093905"/>
              <a:chExt cx="2304480" cy="1465496"/>
            </a:xfrm>
          </p:grpSpPr>
          <p:sp>
            <p:nvSpPr>
              <p:cNvPr id="20" name="ïṩļiḋé"/>
              <p:cNvSpPr/>
              <p:nvPr/>
            </p:nvSpPr>
            <p:spPr>
              <a:xfrm>
                <a:off x="1008062" y="2671734"/>
                <a:ext cx="2304480" cy="887667"/>
              </a:xfrm>
              <a:prstGeom prst="roundRect">
                <a:avLst>
                  <a:gd name="adj" fmla="val 6226"/>
                </a:avLst>
              </a:prstGeom>
              <a:solidFill>
                <a:schemeClr val="bg1">
                  <a:lumMod val="95000"/>
                </a:schemeClr>
              </a:solidFill>
              <a:effectLst/>
            </p:spPr>
            <p:txBody>
              <a:bodyPr wrap="square" lIns="68580" tIns="274320" rIns="68580" bIns="137160">
                <a:normAutofit/>
              </a:bodyPr>
              <a:lstStyle/>
              <a:p>
                <a:pPr defTabSz="914400">
                  <a:spcBef>
                    <a:spcPct val="20000"/>
                  </a:spcBef>
                  <a:defRPr/>
                </a:pPr>
                <a:endParaRPr lang="en-US" altLang="zh-CN" sz="1050" dirty="0"/>
              </a:p>
            </p:txBody>
          </p:sp>
          <p:sp>
            <p:nvSpPr>
              <p:cNvPr id="24" name="îṣḻíḓe"/>
              <p:cNvSpPr/>
              <p:nvPr/>
            </p:nvSpPr>
            <p:spPr bwMode="auto">
              <a:xfrm rot="5400000">
                <a:off x="2949518" y="2201782"/>
                <a:ext cx="289659" cy="73905"/>
              </a:xfrm>
              <a:custGeom>
                <a:avLst/>
                <a:gdLst>
                  <a:gd name="T0" fmla="*/ 326 w 577"/>
                  <a:gd name="T1" fmla="*/ 502 h 502"/>
                  <a:gd name="T2" fmla="*/ 299 w 577"/>
                  <a:gd name="T3" fmla="*/ 491 h 502"/>
                  <a:gd name="T4" fmla="*/ 299 w 577"/>
                  <a:gd name="T5" fmla="*/ 436 h 502"/>
                  <a:gd name="T6" fmla="*/ 445 w 577"/>
                  <a:gd name="T7" fmla="*/ 289 h 502"/>
                  <a:gd name="T8" fmla="*/ 39 w 577"/>
                  <a:gd name="T9" fmla="*/ 289 h 502"/>
                  <a:gd name="T10" fmla="*/ 0 w 577"/>
                  <a:gd name="T11" fmla="*/ 251 h 502"/>
                  <a:gd name="T12" fmla="*/ 39 w 577"/>
                  <a:gd name="T13" fmla="*/ 212 h 502"/>
                  <a:gd name="T14" fmla="*/ 445 w 577"/>
                  <a:gd name="T15" fmla="*/ 212 h 502"/>
                  <a:gd name="T16" fmla="*/ 299 w 577"/>
                  <a:gd name="T17" fmla="*/ 65 h 502"/>
                  <a:gd name="T18" fmla="*/ 299 w 577"/>
                  <a:gd name="T19" fmla="*/ 11 h 502"/>
                  <a:gd name="T20" fmla="*/ 326 w 577"/>
                  <a:gd name="T21" fmla="*/ 0 h 502"/>
                  <a:gd name="T22" fmla="*/ 353 w 577"/>
                  <a:gd name="T23" fmla="*/ 11 h 502"/>
                  <a:gd name="T24" fmla="*/ 566 w 577"/>
                  <a:gd name="T25" fmla="*/ 224 h 502"/>
                  <a:gd name="T26" fmla="*/ 571 w 577"/>
                  <a:gd name="T27" fmla="*/ 229 h 502"/>
                  <a:gd name="T28" fmla="*/ 571 w 577"/>
                  <a:gd name="T29" fmla="*/ 230 h 502"/>
                  <a:gd name="T30" fmla="*/ 572 w 577"/>
                  <a:gd name="T31" fmla="*/ 231 h 502"/>
                  <a:gd name="T32" fmla="*/ 574 w 577"/>
                  <a:gd name="T33" fmla="*/ 236 h 502"/>
                  <a:gd name="T34" fmla="*/ 575 w 577"/>
                  <a:gd name="T35" fmla="*/ 238 h 502"/>
                  <a:gd name="T36" fmla="*/ 576 w 577"/>
                  <a:gd name="T37" fmla="*/ 243 h 502"/>
                  <a:gd name="T38" fmla="*/ 577 w 577"/>
                  <a:gd name="T39" fmla="*/ 251 h 502"/>
                  <a:gd name="T40" fmla="*/ 576 w 577"/>
                  <a:gd name="T41" fmla="*/ 258 h 502"/>
                  <a:gd name="T42" fmla="*/ 575 w 577"/>
                  <a:gd name="T43" fmla="*/ 263 h 502"/>
                  <a:gd name="T44" fmla="*/ 574 w 577"/>
                  <a:gd name="T45" fmla="*/ 266 h 502"/>
                  <a:gd name="T46" fmla="*/ 572 w 577"/>
                  <a:gd name="T47" fmla="*/ 271 h 502"/>
                  <a:gd name="T48" fmla="*/ 571 w 577"/>
                  <a:gd name="T49" fmla="*/ 272 h 502"/>
                  <a:gd name="T50" fmla="*/ 566 w 577"/>
                  <a:gd name="T51" fmla="*/ 278 h 502"/>
                  <a:gd name="T52" fmla="*/ 353 w 577"/>
                  <a:gd name="T53" fmla="*/ 491 h 502"/>
                  <a:gd name="T54" fmla="*/ 326 w 577"/>
                  <a:gd name="T55"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7" h="502">
                    <a:moveTo>
                      <a:pt x="326" y="502"/>
                    </a:moveTo>
                    <a:cubicBezTo>
                      <a:pt x="316" y="502"/>
                      <a:pt x="306" y="498"/>
                      <a:pt x="299" y="491"/>
                    </a:cubicBezTo>
                    <a:cubicBezTo>
                      <a:pt x="284" y="476"/>
                      <a:pt x="284" y="451"/>
                      <a:pt x="299" y="436"/>
                    </a:cubicBezTo>
                    <a:cubicBezTo>
                      <a:pt x="445" y="289"/>
                      <a:pt x="445" y="289"/>
                      <a:pt x="445" y="289"/>
                    </a:cubicBezTo>
                    <a:cubicBezTo>
                      <a:pt x="39" y="289"/>
                      <a:pt x="39" y="289"/>
                      <a:pt x="39" y="289"/>
                    </a:cubicBezTo>
                    <a:cubicBezTo>
                      <a:pt x="17" y="289"/>
                      <a:pt x="0" y="272"/>
                      <a:pt x="0" y="251"/>
                    </a:cubicBezTo>
                    <a:cubicBezTo>
                      <a:pt x="0" y="230"/>
                      <a:pt x="17" y="212"/>
                      <a:pt x="39" y="212"/>
                    </a:cubicBezTo>
                    <a:cubicBezTo>
                      <a:pt x="445" y="212"/>
                      <a:pt x="445" y="212"/>
                      <a:pt x="445" y="212"/>
                    </a:cubicBezTo>
                    <a:cubicBezTo>
                      <a:pt x="299" y="65"/>
                      <a:pt x="299" y="65"/>
                      <a:pt x="299" y="65"/>
                    </a:cubicBezTo>
                    <a:cubicBezTo>
                      <a:pt x="284" y="50"/>
                      <a:pt x="284" y="26"/>
                      <a:pt x="299" y="11"/>
                    </a:cubicBezTo>
                    <a:cubicBezTo>
                      <a:pt x="306" y="4"/>
                      <a:pt x="316" y="0"/>
                      <a:pt x="326" y="0"/>
                    </a:cubicBezTo>
                    <a:cubicBezTo>
                      <a:pt x="336" y="0"/>
                      <a:pt x="346" y="4"/>
                      <a:pt x="353" y="11"/>
                    </a:cubicBezTo>
                    <a:cubicBezTo>
                      <a:pt x="566" y="224"/>
                      <a:pt x="566" y="224"/>
                      <a:pt x="566" y="224"/>
                    </a:cubicBezTo>
                    <a:cubicBezTo>
                      <a:pt x="568" y="225"/>
                      <a:pt x="569" y="227"/>
                      <a:pt x="571" y="229"/>
                    </a:cubicBezTo>
                    <a:cubicBezTo>
                      <a:pt x="571" y="230"/>
                      <a:pt x="571" y="230"/>
                      <a:pt x="571" y="230"/>
                    </a:cubicBezTo>
                    <a:cubicBezTo>
                      <a:pt x="572" y="231"/>
                      <a:pt x="572" y="231"/>
                      <a:pt x="572" y="231"/>
                    </a:cubicBezTo>
                    <a:cubicBezTo>
                      <a:pt x="572" y="232"/>
                      <a:pt x="573" y="234"/>
                      <a:pt x="574" y="236"/>
                    </a:cubicBezTo>
                    <a:cubicBezTo>
                      <a:pt x="574" y="237"/>
                      <a:pt x="575" y="238"/>
                      <a:pt x="575" y="238"/>
                    </a:cubicBezTo>
                    <a:cubicBezTo>
                      <a:pt x="575" y="240"/>
                      <a:pt x="576" y="241"/>
                      <a:pt x="576" y="243"/>
                    </a:cubicBezTo>
                    <a:cubicBezTo>
                      <a:pt x="577" y="246"/>
                      <a:pt x="577" y="248"/>
                      <a:pt x="577" y="251"/>
                    </a:cubicBezTo>
                    <a:cubicBezTo>
                      <a:pt x="577" y="253"/>
                      <a:pt x="577" y="256"/>
                      <a:pt x="576" y="258"/>
                    </a:cubicBezTo>
                    <a:cubicBezTo>
                      <a:pt x="576" y="260"/>
                      <a:pt x="575" y="262"/>
                      <a:pt x="575" y="263"/>
                    </a:cubicBezTo>
                    <a:cubicBezTo>
                      <a:pt x="575" y="264"/>
                      <a:pt x="575" y="265"/>
                      <a:pt x="574" y="266"/>
                    </a:cubicBezTo>
                    <a:cubicBezTo>
                      <a:pt x="573" y="267"/>
                      <a:pt x="573" y="269"/>
                      <a:pt x="572" y="271"/>
                    </a:cubicBezTo>
                    <a:cubicBezTo>
                      <a:pt x="571" y="271"/>
                      <a:pt x="571" y="272"/>
                      <a:pt x="571" y="272"/>
                    </a:cubicBezTo>
                    <a:cubicBezTo>
                      <a:pt x="569" y="274"/>
                      <a:pt x="568" y="276"/>
                      <a:pt x="566" y="278"/>
                    </a:cubicBezTo>
                    <a:cubicBezTo>
                      <a:pt x="353" y="491"/>
                      <a:pt x="353" y="491"/>
                      <a:pt x="353" y="491"/>
                    </a:cubicBezTo>
                    <a:cubicBezTo>
                      <a:pt x="346" y="498"/>
                      <a:pt x="336" y="502"/>
                      <a:pt x="326" y="50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p>
            </p:txBody>
          </p:sp>
        </p:grpSp>
        <p:sp>
          <p:nvSpPr>
            <p:cNvPr id="10" name="文本框 9"/>
            <p:cNvSpPr txBox="1"/>
            <p:nvPr/>
          </p:nvSpPr>
          <p:spPr>
            <a:xfrm>
              <a:off x="2341" y="3008"/>
              <a:ext cx="1653" cy="628"/>
            </a:xfrm>
            <a:prstGeom prst="rect">
              <a:avLst/>
            </a:prstGeom>
            <a:noFill/>
          </p:spPr>
          <p:txBody>
            <a:bodyPr wrap="square" rtlCol="0">
              <a:spAutoFit/>
            </a:bodyPr>
            <a:lstStyle/>
            <a:p>
              <a:r>
                <a:rPr lang="zh-CN" altLang="en-US" sz="2000" b="1" spc="300">
                  <a:solidFill>
                    <a:schemeClr val="bg1"/>
                  </a:solidFill>
                  <a:latin typeface="微软雅黑" panose="020B0503020204020204" charset="-122"/>
                  <a:ea typeface="微软雅黑" panose="020B0503020204020204" charset="-122"/>
                </a:rPr>
                <a:t>论点页面</a:t>
              </a:r>
              <a:endParaRPr lang="zh-CN" altLang="en-US" sz="2000" b="1" spc="300">
                <a:solidFill>
                  <a:schemeClr val="bg1"/>
                </a:solidFill>
                <a:latin typeface="微软雅黑" panose="020B0503020204020204" charset="-122"/>
                <a:ea typeface="微软雅黑" panose="020B0503020204020204" charset="-122"/>
              </a:endParaRPr>
            </a:p>
          </p:txBody>
        </p:sp>
        <p:sp>
          <p:nvSpPr>
            <p:cNvPr id="19" name="矩形 18"/>
            <p:cNvSpPr/>
            <p:nvPr/>
          </p:nvSpPr>
          <p:spPr>
            <a:xfrm>
              <a:off x="1842" y="3869"/>
              <a:ext cx="4773" cy="747"/>
            </a:xfrm>
            <a:prstGeom prst="rect">
              <a:avLst/>
            </a:prstGeom>
          </p:spPr>
          <p:txBody>
            <a:bodyPr wrap="square">
              <a:spAutoFit/>
            </a:bodyPr>
            <a:lstStyle/>
            <a:p>
              <a:pPr algn="just">
                <a:lnSpc>
                  <a:spcPct val="150000"/>
                </a:lnSpc>
              </a:pPr>
              <a:r>
                <a:rPr lang="zh-CN" altLang="en-US" sz="1400" dirty="0">
                  <a:solidFill>
                    <a:schemeClr val="accent2">
                      <a:lumMod val="75000"/>
                    </a:schemeClr>
                  </a:solidFill>
                  <a:latin typeface="微软雅黑" panose="020B0503020204020204" charset="-122"/>
                  <a:ea typeface="微软雅黑" panose="020B0503020204020204" charset="-122"/>
                </a:rPr>
                <a:t>先是通过查询找到访问用户，创建身份后就可以查看、评论或者举报对方的相册和相片。</a:t>
              </a:r>
              <a:endParaRPr lang="zh-CN" altLang="en-US" sz="1400" dirty="0">
                <a:solidFill>
                  <a:schemeClr val="accent2">
                    <a:lumMod val="75000"/>
                  </a:schemeClr>
                </a:solidFill>
                <a:latin typeface="微软雅黑" panose="020B0503020204020204" charset="-122"/>
                <a:ea typeface="微软雅黑" panose="020B0503020204020204" charset="-122"/>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952500" y="-95250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340360" y="427990"/>
            <a:ext cx="548640" cy="54864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3200874" y="225107"/>
            <a:ext cx="5889242" cy="954405"/>
            <a:chOff x="10150" y="1733"/>
            <a:chExt cx="4904" cy="1503"/>
          </a:xfrm>
        </p:grpSpPr>
        <p:sp>
          <p:nvSpPr>
            <p:cNvPr id="30" name="文本框 29"/>
            <p:cNvSpPr txBox="1"/>
            <p:nvPr/>
          </p:nvSpPr>
          <p:spPr>
            <a:xfrm>
              <a:off x="10361" y="1733"/>
              <a:ext cx="4598" cy="1503"/>
            </a:xfrm>
            <a:prstGeom prst="rect">
              <a:avLst/>
            </a:prstGeom>
            <a:noFill/>
          </p:spPr>
          <p:txBody>
            <a:bodyPr wrap="square" rtlCol="0">
              <a:spAutoFit/>
            </a:bodyPr>
            <a:lstStyle/>
            <a:p>
              <a:pPr algn="l"/>
              <a:r>
                <a:rPr lang="zh-CN" altLang="en-US" sz="2800" b="1" dirty="0">
                  <a:solidFill>
                    <a:schemeClr val="accent2">
                      <a:lumMod val="75000"/>
                    </a:schemeClr>
                  </a:solidFill>
                  <a:latin typeface="方正小标宋简体" panose="03000509000000000000" pitchFamily="65" charset="-122"/>
                  <a:ea typeface="方正小标宋简体" panose="03000509000000000000" pitchFamily="65" charset="-122"/>
                </a:rPr>
                <a:t>逻辑分析与建模</a:t>
              </a:r>
              <a:r>
                <a:rPr lang="en-US" altLang="zh-CN" sz="2800" b="1" dirty="0">
                  <a:solidFill>
                    <a:schemeClr val="accent2">
                      <a:lumMod val="75000"/>
                    </a:schemeClr>
                  </a:solidFill>
                  <a:latin typeface="方正小标宋简体" panose="03000509000000000000" pitchFamily="65" charset="-122"/>
                  <a:ea typeface="方正小标宋简体" panose="03000509000000000000" pitchFamily="65" charset="-122"/>
                </a:rPr>
                <a:t>-</a:t>
              </a:r>
              <a:r>
                <a:rPr lang="zh-CN" altLang="en-US" sz="2800" b="1" dirty="0">
                  <a:solidFill>
                    <a:schemeClr val="accent2">
                      <a:lumMod val="75000"/>
                    </a:schemeClr>
                  </a:solidFill>
                  <a:latin typeface="方正小标宋简体" panose="03000509000000000000" pitchFamily="65" charset="-122"/>
                  <a:ea typeface="方正小标宋简体" panose="03000509000000000000" pitchFamily="65" charset="-122"/>
                </a:rPr>
                <a:t>存储管理协作图</a:t>
              </a:r>
              <a:endParaRPr lang="zh-CN" altLang="en-US" sz="2800" b="1" dirty="0">
                <a:solidFill>
                  <a:schemeClr val="accent2">
                    <a:lumMod val="75000"/>
                  </a:schemeClr>
                </a:solidFill>
                <a:latin typeface="方正小标宋简体" panose="03000509000000000000" pitchFamily="65" charset="-122"/>
                <a:ea typeface="方正小标宋简体" panose="03000509000000000000" pitchFamily="65" charset="-122"/>
              </a:endParaRPr>
            </a:p>
          </p:txBody>
        </p:sp>
        <p:sp>
          <p:nvSpPr>
            <p:cNvPr id="65" name="矩形 64"/>
            <p:cNvSpPr/>
            <p:nvPr/>
          </p:nvSpPr>
          <p:spPr>
            <a:xfrm>
              <a:off x="10150" y="2330"/>
              <a:ext cx="4904" cy="436"/>
            </a:xfrm>
            <a:prstGeom prst="rect">
              <a:avLst/>
            </a:prstGeom>
          </p:spPr>
          <p:txBody>
            <a:bodyPr wrap="none">
              <a:spAutoFit/>
            </a:bodyPr>
            <a:lstStyle/>
            <a:p>
              <a:r>
                <a:rPr lang="en-US" altLang="zh-CN" sz="1200" dirty="0">
                  <a:solidFill>
                    <a:schemeClr val="tx1">
                      <a:lumMod val="85000"/>
                      <a:lumOff val="15000"/>
                    </a:schemeClr>
                  </a:solidFill>
                  <a:latin typeface="微软雅黑" panose="020B0503020204020204" charset="-122"/>
                  <a:ea typeface="微软雅黑" panose="020B0503020204020204" charset="-122"/>
                </a:rPr>
                <a:t>Logical Analysis and Modeling - Storage Management Collaboration Diagram</a:t>
              </a:r>
              <a:endParaRPr lang="zh-CN" altLang="en-US" sz="1200" dirty="0">
                <a:solidFill>
                  <a:schemeClr val="tx1">
                    <a:lumMod val="85000"/>
                    <a:lumOff val="15000"/>
                  </a:schemeClr>
                </a:solidFill>
                <a:latin typeface="微软雅黑" panose="020B0503020204020204" charset="-122"/>
                <a:ea typeface="微软雅黑" panose="020B0503020204020204" charset="-122"/>
              </a:endParaRPr>
            </a:p>
          </p:txBody>
        </p:sp>
      </p:grpSp>
      <p:grpSp>
        <p:nvGrpSpPr>
          <p:cNvPr id="96" name="组合 95"/>
          <p:cNvGrpSpPr/>
          <p:nvPr/>
        </p:nvGrpSpPr>
        <p:grpSpPr>
          <a:xfrm>
            <a:off x="10650855" y="742315"/>
            <a:ext cx="956310" cy="222250"/>
            <a:chOff x="16633" y="9089"/>
            <a:chExt cx="1506" cy="350"/>
          </a:xfrm>
        </p:grpSpPr>
        <p:grpSp>
          <p:nvGrpSpPr>
            <p:cNvPr id="2" name="组合 1"/>
            <p:cNvGrpSpPr/>
            <p:nvPr/>
          </p:nvGrpSpPr>
          <p:grpSpPr>
            <a:xfrm>
              <a:off x="16633" y="9089"/>
              <a:ext cx="351" cy="351"/>
              <a:chOff x="10882313" y="6396038"/>
              <a:chExt cx="303212" cy="303212"/>
            </a:xfrm>
          </p:grpSpPr>
          <p:sp>
            <p:nvSpPr>
              <p:cNvPr id="3" name="任意多边形: 形状 49"/>
              <p:cNvSpPr>
                <a:spLocks noChangeAspect="1"/>
              </p:cNvSpPr>
              <p:nvPr/>
            </p:nvSpPr>
            <p:spPr bwMode="auto">
              <a:xfrm>
                <a:off x="10982939" y="6442640"/>
                <a:ext cx="101961" cy="210009"/>
              </a:xfrm>
              <a:custGeom>
                <a:avLst/>
                <a:gdLst>
                  <a:gd name="connsiteX0" fmla="*/ 153435 w 326134"/>
                  <a:gd name="connsiteY0" fmla="*/ 529358 h 671736"/>
                  <a:gd name="connsiteX1" fmla="*/ 119645 w 326134"/>
                  <a:gd name="connsiteY1" fmla="*/ 546898 h 671736"/>
                  <a:gd name="connsiteX2" fmla="*/ 159446 w 326134"/>
                  <a:gd name="connsiteY2" fmla="*/ 561302 h 671736"/>
                  <a:gd name="connsiteX3" fmla="*/ 159446 w 326134"/>
                  <a:gd name="connsiteY3" fmla="*/ 529682 h 671736"/>
                  <a:gd name="connsiteX4" fmla="*/ 153435 w 326134"/>
                  <a:gd name="connsiteY4" fmla="*/ 529358 h 671736"/>
                  <a:gd name="connsiteX5" fmla="*/ 226631 w 326134"/>
                  <a:gd name="connsiteY5" fmla="*/ 422217 h 671736"/>
                  <a:gd name="connsiteX6" fmla="*/ 202308 w 326134"/>
                  <a:gd name="connsiteY6" fmla="*/ 424428 h 671736"/>
                  <a:gd name="connsiteX7" fmla="*/ 202308 w 326134"/>
                  <a:gd name="connsiteY7" fmla="*/ 474666 h 671736"/>
                  <a:gd name="connsiteX8" fmla="*/ 252558 w 326134"/>
                  <a:gd name="connsiteY8" fmla="*/ 441764 h 671736"/>
                  <a:gd name="connsiteX9" fmla="*/ 226631 w 326134"/>
                  <a:gd name="connsiteY9" fmla="*/ 422217 h 671736"/>
                  <a:gd name="connsiteX10" fmla="*/ 149921 w 326134"/>
                  <a:gd name="connsiteY10" fmla="*/ 298453 h 671736"/>
                  <a:gd name="connsiteX11" fmla="*/ 88390 w 326134"/>
                  <a:gd name="connsiteY11" fmla="*/ 343711 h 671736"/>
                  <a:gd name="connsiteX12" fmla="*/ 149921 w 326134"/>
                  <a:gd name="connsiteY12" fmla="*/ 379555 h 671736"/>
                  <a:gd name="connsiteX13" fmla="*/ 217727 w 326134"/>
                  <a:gd name="connsiteY13" fmla="*/ 142410 h 671736"/>
                  <a:gd name="connsiteX14" fmla="*/ 208658 w 326134"/>
                  <a:gd name="connsiteY14" fmla="*/ 143472 h 671736"/>
                  <a:gd name="connsiteX15" fmla="*/ 208658 w 326134"/>
                  <a:gd name="connsiteY15" fmla="*/ 222253 h 671736"/>
                  <a:gd name="connsiteX16" fmla="*/ 270961 w 326134"/>
                  <a:gd name="connsiteY16" fmla="*/ 166600 h 671736"/>
                  <a:gd name="connsiteX17" fmla="*/ 217727 w 326134"/>
                  <a:gd name="connsiteY17" fmla="*/ 142410 h 671736"/>
                  <a:gd name="connsiteX18" fmla="*/ 176946 w 326134"/>
                  <a:gd name="connsiteY18" fmla="*/ 57 h 671736"/>
                  <a:gd name="connsiteX19" fmla="*/ 222429 w 326134"/>
                  <a:gd name="connsiteY19" fmla="*/ 17460 h 671736"/>
                  <a:gd name="connsiteX20" fmla="*/ 209421 w 326134"/>
                  <a:gd name="connsiteY20" fmla="*/ 68451 h 671736"/>
                  <a:gd name="connsiteX21" fmla="*/ 209421 w 326134"/>
                  <a:gd name="connsiteY21" fmla="*/ 91957 h 671736"/>
                  <a:gd name="connsiteX22" fmla="*/ 325412 w 326134"/>
                  <a:gd name="connsiteY22" fmla="*/ 151627 h 671736"/>
                  <a:gd name="connsiteX23" fmla="*/ 205085 w 326134"/>
                  <a:gd name="connsiteY23" fmla="*/ 278199 h 671736"/>
                  <a:gd name="connsiteX24" fmla="*/ 205085 w 326134"/>
                  <a:gd name="connsiteY24" fmla="*/ 376202 h 671736"/>
                  <a:gd name="connsiteX25" fmla="*/ 304092 w 326134"/>
                  <a:gd name="connsiteY25" fmla="*/ 432979 h 671736"/>
                  <a:gd name="connsiteX26" fmla="*/ 193883 w 326134"/>
                  <a:gd name="connsiteY26" fmla="*/ 519409 h 671736"/>
                  <a:gd name="connsiteX27" fmla="*/ 193883 w 326134"/>
                  <a:gd name="connsiteY27" fmla="*/ 575101 h 671736"/>
                  <a:gd name="connsiteX28" fmla="*/ 326134 w 326134"/>
                  <a:gd name="connsiteY28" fmla="*/ 618859 h 671736"/>
                  <a:gd name="connsiteX29" fmla="*/ 194606 w 326134"/>
                  <a:gd name="connsiteY29" fmla="*/ 599692 h 671736"/>
                  <a:gd name="connsiteX30" fmla="*/ 170396 w 326134"/>
                  <a:gd name="connsiteY30" fmla="*/ 671658 h 671736"/>
                  <a:gd name="connsiteX31" fmla="*/ 159556 w 326134"/>
                  <a:gd name="connsiteY31" fmla="*/ 598246 h 671736"/>
                  <a:gd name="connsiteX32" fmla="*/ 63078 w 326134"/>
                  <a:gd name="connsiteY32" fmla="*/ 542192 h 671736"/>
                  <a:gd name="connsiteX33" fmla="*/ 153413 w 326134"/>
                  <a:gd name="connsiteY33" fmla="*/ 479630 h 671736"/>
                  <a:gd name="connsiteX34" fmla="*/ 153413 w 326134"/>
                  <a:gd name="connsiteY34" fmla="*/ 410919 h 671736"/>
                  <a:gd name="connsiteX35" fmla="*/ 38868 w 326134"/>
                  <a:gd name="connsiteY35" fmla="*/ 356312 h 671736"/>
                  <a:gd name="connsiteX36" fmla="*/ 149800 w 326134"/>
                  <a:gd name="connsiteY36" fmla="*/ 239142 h 671736"/>
                  <a:gd name="connsiteX37" fmla="*/ 149800 w 326134"/>
                  <a:gd name="connsiteY37" fmla="*/ 167177 h 671736"/>
                  <a:gd name="connsiteX38" fmla="*/ 11768 w 326134"/>
                  <a:gd name="connsiteY38" fmla="*/ 206234 h 671736"/>
                  <a:gd name="connsiteX39" fmla="*/ 27305 w 326134"/>
                  <a:gd name="connsiteY39" fmla="*/ 144756 h 671736"/>
                  <a:gd name="connsiteX40" fmla="*/ 148355 w 326134"/>
                  <a:gd name="connsiteY40" fmla="*/ 97743 h 671736"/>
                  <a:gd name="connsiteX41" fmla="*/ 148355 w 326134"/>
                  <a:gd name="connsiteY41" fmla="*/ 63750 h 671736"/>
                  <a:gd name="connsiteX42" fmla="*/ 134985 w 326134"/>
                  <a:gd name="connsiteY42" fmla="*/ 30117 h 671736"/>
                  <a:gd name="connsiteX43" fmla="*/ 176946 w 326134"/>
                  <a:gd name="connsiteY43" fmla="*/ 57 h 67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26134" h="671736">
                    <a:moveTo>
                      <a:pt x="153435" y="529358"/>
                    </a:moveTo>
                    <a:cubicBezTo>
                      <a:pt x="142586" y="529177"/>
                      <a:pt x="120751" y="530824"/>
                      <a:pt x="119645" y="546898"/>
                    </a:cubicBezTo>
                    <a:cubicBezTo>
                      <a:pt x="118171" y="568329"/>
                      <a:pt x="159446" y="561302"/>
                      <a:pt x="159446" y="561302"/>
                    </a:cubicBezTo>
                    <a:lnTo>
                      <a:pt x="159446" y="529682"/>
                    </a:lnTo>
                    <a:cubicBezTo>
                      <a:pt x="159446" y="529682"/>
                      <a:pt x="157051" y="529419"/>
                      <a:pt x="153435" y="529358"/>
                    </a:cubicBezTo>
                    <a:close/>
                    <a:moveTo>
                      <a:pt x="226631" y="422217"/>
                    </a:moveTo>
                    <a:cubicBezTo>
                      <a:pt x="214336" y="421509"/>
                      <a:pt x="202308" y="424428"/>
                      <a:pt x="202308" y="424428"/>
                    </a:cubicBezTo>
                    <a:lnTo>
                      <a:pt x="202308" y="474666"/>
                    </a:lnTo>
                    <a:cubicBezTo>
                      <a:pt x="202308" y="474666"/>
                      <a:pt x="254696" y="470421"/>
                      <a:pt x="252558" y="441764"/>
                    </a:cubicBezTo>
                    <a:cubicBezTo>
                      <a:pt x="251489" y="427259"/>
                      <a:pt x="238926" y="422925"/>
                      <a:pt x="226631" y="422217"/>
                    </a:cubicBezTo>
                    <a:close/>
                    <a:moveTo>
                      <a:pt x="149921" y="298453"/>
                    </a:moveTo>
                    <a:cubicBezTo>
                      <a:pt x="149921" y="298453"/>
                      <a:pt x="92302" y="306056"/>
                      <a:pt x="88390" y="343711"/>
                    </a:cubicBezTo>
                    <a:cubicBezTo>
                      <a:pt x="84833" y="381003"/>
                      <a:pt x="149921" y="379555"/>
                      <a:pt x="149921" y="379555"/>
                    </a:cubicBezTo>
                    <a:close/>
                    <a:moveTo>
                      <a:pt x="217727" y="142410"/>
                    </a:moveTo>
                    <a:cubicBezTo>
                      <a:pt x="212256" y="142839"/>
                      <a:pt x="208658" y="143472"/>
                      <a:pt x="208658" y="143472"/>
                    </a:cubicBezTo>
                    <a:lnTo>
                      <a:pt x="208658" y="222253"/>
                    </a:lnTo>
                    <a:cubicBezTo>
                      <a:pt x="208658" y="222253"/>
                      <a:pt x="275333" y="199486"/>
                      <a:pt x="270961" y="166600"/>
                    </a:cubicBezTo>
                    <a:cubicBezTo>
                      <a:pt x="267409" y="141665"/>
                      <a:pt x="234140" y="141123"/>
                      <a:pt x="217727" y="142410"/>
                    </a:cubicBezTo>
                    <a:close/>
                    <a:moveTo>
                      <a:pt x="176946" y="57"/>
                    </a:moveTo>
                    <a:cubicBezTo>
                      <a:pt x="197226" y="-712"/>
                      <a:pt x="218093" y="6431"/>
                      <a:pt x="222429" y="17460"/>
                    </a:cubicBezTo>
                    <a:cubicBezTo>
                      <a:pt x="231463" y="39520"/>
                      <a:pt x="209421" y="68451"/>
                      <a:pt x="209421" y="68451"/>
                    </a:cubicBezTo>
                    <a:lnTo>
                      <a:pt x="209421" y="91957"/>
                    </a:lnTo>
                    <a:cubicBezTo>
                      <a:pt x="324689" y="73514"/>
                      <a:pt x="325412" y="151627"/>
                      <a:pt x="325412" y="151627"/>
                    </a:cubicBezTo>
                    <a:cubicBezTo>
                      <a:pt x="323966" y="248907"/>
                      <a:pt x="205085" y="278199"/>
                      <a:pt x="205085" y="278199"/>
                    </a:cubicBezTo>
                    <a:lnTo>
                      <a:pt x="205085" y="376202"/>
                    </a:lnTo>
                    <a:cubicBezTo>
                      <a:pt x="205085" y="376202"/>
                      <a:pt x="301924" y="369693"/>
                      <a:pt x="304092" y="432979"/>
                    </a:cubicBezTo>
                    <a:cubicBezTo>
                      <a:pt x="306260" y="496265"/>
                      <a:pt x="193883" y="519409"/>
                      <a:pt x="193883" y="519409"/>
                    </a:cubicBezTo>
                    <a:lnTo>
                      <a:pt x="193883" y="575101"/>
                    </a:lnTo>
                    <a:cubicBezTo>
                      <a:pt x="220261" y="589205"/>
                      <a:pt x="326134" y="618859"/>
                      <a:pt x="326134" y="618859"/>
                    </a:cubicBezTo>
                    <a:cubicBezTo>
                      <a:pt x="293252" y="618859"/>
                      <a:pt x="194606" y="599692"/>
                      <a:pt x="194606" y="599692"/>
                    </a:cubicBezTo>
                    <a:cubicBezTo>
                      <a:pt x="195329" y="654661"/>
                      <a:pt x="180875" y="673104"/>
                      <a:pt x="170396" y="671658"/>
                    </a:cubicBezTo>
                    <a:cubicBezTo>
                      <a:pt x="160279" y="670211"/>
                      <a:pt x="159556" y="598246"/>
                      <a:pt x="159556" y="598246"/>
                    </a:cubicBezTo>
                    <a:cubicBezTo>
                      <a:pt x="159556" y="598246"/>
                      <a:pt x="66691" y="584865"/>
                      <a:pt x="63078" y="542192"/>
                    </a:cubicBezTo>
                    <a:cubicBezTo>
                      <a:pt x="59465" y="499519"/>
                      <a:pt x="153413" y="479630"/>
                      <a:pt x="153413" y="479630"/>
                    </a:cubicBezTo>
                    <a:lnTo>
                      <a:pt x="153413" y="410919"/>
                    </a:lnTo>
                    <a:cubicBezTo>
                      <a:pt x="153413" y="410919"/>
                      <a:pt x="47902" y="418152"/>
                      <a:pt x="38868" y="356312"/>
                    </a:cubicBezTo>
                    <a:cubicBezTo>
                      <a:pt x="30196" y="294473"/>
                      <a:pt x="149800" y="239142"/>
                      <a:pt x="149800" y="239142"/>
                    </a:cubicBezTo>
                    <a:lnTo>
                      <a:pt x="149800" y="167177"/>
                    </a:lnTo>
                    <a:cubicBezTo>
                      <a:pt x="90179" y="167177"/>
                      <a:pt x="32364" y="214190"/>
                      <a:pt x="11768" y="206234"/>
                    </a:cubicBezTo>
                    <a:cubicBezTo>
                      <a:pt x="-8829" y="197916"/>
                      <a:pt x="-1602" y="163922"/>
                      <a:pt x="27305" y="144756"/>
                    </a:cubicBezTo>
                    <a:cubicBezTo>
                      <a:pt x="55851" y="125951"/>
                      <a:pt x="148355" y="97743"/>
                      <a:pt x="148355" y="97743"/>
                    </a:cubicBezTo>
                    <a:lnTo>
                      <a:pt x="148355" y="63750"/>
                    </a:lnTo>
                    <a:cubicBezTo>
                      <a:pt x="127758" y="55794"/>
                      <a:pt x="134985" y="30117"/>
                      <a:pt x="134985" y="30117"/>
                    </a:cubicBezTo>
                    <a:cubicBezTo>
                      <a:pt x="136972" y="9504"/>
                      <a:pt x="156665" y="825"/>
                      <a:pt x="176946" y="57"/>
                    </a:cubicBezTo>
                    <a:close/>
                  </a:path>
                </a:pathLst>
              </a:custGeom>
              <a:solidFill>
                <a:schemeClr val="accent1"/>
              </a:solid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 name="椭圆 8"/>
              <p:cNvSpPr/>
              <p:nvPr/>
            </p:nvSpPr>
            <p:spPr>
              <a:xfrm>
                <a:off x="10882313" y="6396038"/>
                <a:ext cx="303212" cy="303212"/>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1" name="组合 10"/>
            <p:cNvGrpSpPr/>
            <p:nvPr/>
          </p:nvGrpSpPr>
          <p:grpSpPr>
            <a:xfrm>
              <a:off x="17211" y="9089"/>
              <a:ext cx="351" cy="351"/>
              <a:chOff x="11237431" y="6396038"/>
              <a:chExt cx="303212" cy="303212"/>
            </a:xfrm>
          </p:grpSpPr>
          <p:grpSp>
            <p:nvGrpSpPr>
              <p:cNvPr id="12" name="组合 11"/>
              <p:cNvGrpSpPr>
                <a:grpSpLocks noChangeAspect="1"/>
              </p:cNvGrpSpPr>
              <p:nvPr/>
            </p:nvGrpSpPr>
            <p:grpSpPr>
              <a:xfrm>
                <a:off x="11294041" y="6451104"/>
                <a:ext cx="213972" cy="210009"/>
                <a:chOff x="3263255" y="1417662"/>
                <a:chExt cx="415236" cy="407545"/>
              </a:xfrm>
              <a:solidFill>
                <a:schemeClr val="accent4"/>
              </a:solidFill>
            </p:grpSpPr>
            <p:sp>
              <p:nvSpPr>
                <p:cNvPr id="13" name="Freeform 99"/>
                <p:cNvSpPr/>
                <p:nvPr/>
              </p:nvSpPr>
              <p:spPr bwMode="auto">
                <a:xfrm>
                  <a:off x="3263255" y="1452265"/>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14" name="Freeform 100"/>
                <p:cNvSpPr/>
                <p:nvPr/>
              </p:nvSpPr>
              <p:spPr bwMode="auto">
                <a:xfrm>
                  <a:off x="3318364" y="1466363"/>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15" name="Freeform 101"/>
                <p:cNvSpPr/>
                <p:nvPr/>
              </p:nvSpPr>
              <p:spPr bwMode="auto">
                <a:xfrm>
                  <a:off x="3392696" y="1417662"/>
                  <a:ext cx="73051" cy="99964"/>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18" name="Freeform 102"/>
                <p:cNvSpPr/>
                <p:nvPr/>
              </p:nvSpPr>
              <p:spPr bwMode="auto">
                <a:xfrm>
                  <a:off x="3489456" y="1438808"/>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1" name="Freeform 103"/>
                <p:cNvSpPr/>
                <p:nvPr/>
              </p:nvSpPr>
              <p:spPr bwMode="auto">
                <a:xfrm>
                  <a:off x="3579808" y="1471489"/>
                  <a:ext cx="97401" cy="7497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2" name="Freeform 104"/>
                <p:cNvSpPr/>
                <p:nvPr/>
              </p:nvSpPr>
              <p:spPr bwMode="auto">
                <a:xfrm>
                  <a:off x="3506117" y="1518267"/>
                  <a:ext cx="109576" cy="71769"/>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6" name="Freeform 105"/>
                <p:cNvSpPr/>
                <p:nvPr/>
              </p:nvSpPr>
              <p:spPr bwMode="auto">
                <a:xfrm>
                  <a:off x="3602236" y="1568249"/>
                  <a:ext cx="76255" cy="69847"/>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7" name="Freeform 106"/>
                <p:cNvSpPr/>
                <p:nvPr/>
              </p:nvSpPr>
              <p:spPr bwMode="auto">
                <a:xfrm>
                  <a:off x="3525981" y="1586191"/>
                  <a:ext cx="77536" cy="65361"/>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8" name="Freeform 107"/>
                <p:cNvSpPr/>
                <p:nvPr/>
              </p:nvSpPr>
              <p:spPr bwMode="auto">
                <a:xfrm>
                  <a:off x="3406153" y="1539413"/>
                  <a:ext cx="101246" cy="87789"/>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9" name="Freeform 108"/>
                <p:cNvSpPr/>
                <p:nvPr/>
              </p:nvSpPr>
              <p:spPr bwMode="auto">
                <a:xfrm>
                  <a:off x="3408716" y="1601570"/>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31" name="Freeform 109"/>
                <p:cNvSpPr/>
                <p:nvPr/>
              </p:nvSpPr>
              <p:spPr bwMode="auto">
                <a:xfrm>
                  <a:off x="3503554" y="1609901"/>
                  <a:ext cx="74332" cy="171092"/>
                </a:xfrm>
                <a:custGeom>
                  <a:avLst/>
                  <a:gdLst>
                    <a:gd name="T0" fmla="*/ 0 w 508"/>
                    <a:gd name="T1" fmla="*/ 0 h 1171"/>
                    <a:gd name="T2" fmla="*/ 51 w 508"/>
                    <a:gd name="T3" fmla="*/ 187 h 1171"/>
                    <a:gd name="T4" fmla="*/ 282 w 508"/>
                    <a:gd name="T5" fmla="*/ 587 h 1171"/>
                    <a:gd name="T6" fmla="*/ 323 w 508"/>
                    <a:gd name="T7" fmla="*/ 1171 h 1171"/>
                    <a:gd name="T8" fmla="*/ 0 w 508"/>
                    <a:gd name="T9" fmla="*/ 0 h 1171"/>
                  </a:gdLst>
                  <a:ahLst/>
                  <a:cxnLst>
                    <a:cxn ang="0">
                      <a:pos x="T0" y="T1"/>
                    </a:cxn>
                    <a:cxn ang="0">
                      <a:pos x="T2" y="T3"/>
                    </a:cxn>
                    <a:cxn ang="0">
                      <a:pos x="T4" y="T5"/>
                    </a:cxn>
                    <a:cxn ang="0">
                      <a:pos x="T6" y="T7"/>
                    </a:cxn>
                    <a:cxn ang="0">
                      <a:pos x="T8" y="T9"/>
                    </a:cxn>
                  </a:cxnLst>
                  <a:rect l="0" t="0" r="r" b="b"/>
                  <a:pathLst>
                    <a:path w="508" h="1171">
                      <a:moveTo>
                        <a:pt x="0" y="0"/>
                      </a:moveTo>
                      <a:lnTo>
                        <a:pt x="51" y="187"/>
                      </a:lnTo>
                      <a:cubicBezTo>
                        <a:pt x="51" y="187"/>
                        <a:pt x="227" y="313"/>
                        <a:pt x="282" y="587"/>
                      </a:cubicBezTo>
                      <a:cubicBezTo>
                        <a:pt x="337" y="860"/>
                        <a:pt x="323" y="1171"/>
                        <a:pt x="323" y="1171"/>
                      </a:cubicBezTo>
                      <a:cubicBezTo>
                        <a:pt x="323" y="1171"/>
                        <a:pt x="508" y="324"/>
                        <a:pt x="0"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32" name="Freeform 110"/>
                <p:cNvSpPr/>
                <p:nvPr/>
              </p:nvSpPr>
              <p:spPr bwMode="auto">
                <a:xfrm>
                  <a:off x="3436911" y="1665650"/>
                  <a:ext cx="54468" cy="112780"/>
                </a:xfrm>
                <a:custGeom>
                  <a:avLst/>
                  <a:gdLst>
                    <a:gd name="T0" fmla="*/ 171 w 372"/>
                    <a:gd name="T1" fmla="*/ 20 h 772"/>
                    <a:gd name="T2" fmla="*/ 0 w 372"/>
                    <a:gd name="T3" fmla="*/ 0 h 772"/>
                    <a:gd name="T4" fmla="*/ 187 w 372"/>
                    <a:gd name="T5" fmla="*/ 354 h 772"/>
                    <a:gd name="T6" fmla="*/ 198 w 372"/>
                    <a:gd name="T7" fmla="*/ 772 h 772"/>
                    <a:gd name="T8" fmla="*/ 171 w 372"/>
                    <a:gd name="T9" fmla="*/ 20 h 772"/>
                  </a:gdLst>
                  <a:ahLst/>
                  <a:cxnLst>
                    <a:cxn ang="0">
                      <a:pos x="T0" y="T1"/>
                    </a:cxn>
                    <a:cxn ang="0">
                      <a:pos x="T2" y="T3"/>
                    </a:cxn>
                    <a:cxn ang="0">
                      <a:pos x="T4" y="T5"/>
                    </a:cxn>
                    <a:cxn ang="0">
                      <a:pos x="T6" y="T7"/>
                    </a:cxn>
                    <a:cxn ang="0">
                      <a:pos x="T8" y="T9"/>
                    </a:cxn>
                  </a:cxnLst>
                  <a:rect l="0" t="0" r="r" b="b"/>
                  <a:pathLst>
                    <a:path w="372" h="772">
                      <a:moveTo>
                        <a:pt x="171" y="20"/>
                      </a:moveTo>
                      <a:lnTo>
                        <a:pt x="0" y="0"/>
                      </a:lnTo>
                      <a:cubicBezTo>
                        <a:pt x="0" y="0"/>
                        <a:pt x="139" y="149"/>
                        <a:pt x="187" y="354"/>
                      </a:cubicBezTo>
                      <a:cubicBezTo>
                        <a:pt x="236" y="560"/>
                        <a:pt x="198" y="772"/>
                        <a:pt x="198" y="772"/>
                      </a:cubicBezTo>
                      <a:cubicBezTo>
                        <a:pt x="198" y="772"/>
                        <a:pt x="372" y="491"/>
                        <a:pt x="171" y="2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33" name="Freeform 111"/>
                <p:cNvSpPr/>
                <p:nvPr/>
              </p:nvSpPr>
              <p:spPr bwMode="auto">
                <a:xfrm>
                  <a:off x="3290169" y="1548384"/>
                  <a:ext cx="148024" cy="276823"/>
                </a:xfrm>
                <a:custGeom>
                  <a:avLst/>
                  <a:gdLst>
                    <a:gd name="T0" fmla="*/ 752 w 1017"/>
                    <a:gd name="T1" fmla="*/ 208 h 1899"/>
                    <a:gd name="T2" fmla="*/ 399 w 1017"/>
                    <a:gd name="T3" fmla="*/ 966 h 1899"/>
                    <a:gd name="T4" fmla="*/ 1017 w 1017"/>
                    <a:gd name="T5" fmla="*/ 1899 h 1899"/>
                    <a:gd name="T6" fmla="*/ 521 w 1017"/>
                    <a:gd name="T7" fmla="*/ 1879 h 1899"/>
                    <a:gd name="T8" fmla="*/ 407 w 1017"/>
                    <a:gd name="T9" fmla="*/ 489 h 1899"/>
                    <a:gd name="T10" fmla="*/ 281 w 1017"/>
                    <a:gd name="T11" fmla="*/ 0 h 1899"/>
                    <a:gd name="T12" fmla="*/ 492 w 1017"/>
                    <a:gd name="T13" fmla="*/ 379 h 1899"/>
                    <a:gd name="T14" fmla="*/ 598 w 1017"/>
                    <a:gd name="T15" fmla="*/ 269 h 1899"/>
                    <a:gd name="T16" fmla="*/ 752 w 1017"/>
                    <a:gd name="T17" fmla="*/ 208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7" h="1899">
                      <a:moveTo>
                        <a:pt x="752" y="208"/>
                      </a:moveTo>
                      <a:cubicBezTo>
                        <a:pt x="752" y="208"/>
                        <a:pt x="354" y="456"/>
                        <a:pt x="399" y="966"/>
                      </a:cubicBezTo>
                      <a:cubicBezTo>
                        <a:pt x="443" y="1475"/>
                        <a:pt x="1017" y="1899"/>
                        <a:pt x="1017" y="1899"/>
                      </a:cubicBezTo>
                      <a:lnTo>
                        <a:pt x="521" y="1879"/>
                      </a:lnTo>
                      <a:cubicBezTo>
                        <a:pt x="521" y="1879"/>
                        <a:pt x="0" y="1161"/>
                        <a:pt x="407" y="489"/>
                      </a:cubicBezTo>
                      <a:cubicBezTo>
                        <a:pt x="407" y="489"/>
                        <a:pt x="460" y="191"/>
                        <a:pt x="281" y="0"/>
                      </a:cubicBezTo>
                      <a:cubicBezTo>
                        <a:pt x="281" y="0"/>
                        <a:pt x="472" y="142"/>
                        <a:pt x="492" y="379"/>
                      </a:cubicBezTo>
                      <a:cubicBezTo>
                        <a:pt x="492" y="379"/>
                        <a:pt x="543" y="326"/>
                        <a:pt x="598" y="269"/>
                      </a:cubicBezTo>
                      <a:cubicBezTo>
                        <a:pt x="653" y="212"/>
                        <a:pt x="752" y="208"/>
                        <a:pt x="752" y="208"/>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grpSp>
          <p:sp>
            <p:nvSpPr>
              <p:cNvPr id="34" name="椭圆 33"/>
              <p:cNvSpPr/>
              <p:nvPr/>
            </p:nvSpPr>
            <p:spPr>
              <a:xfrm>
                <a:off x="11237431" y="6396038"/>
                <a:ext cx="303212" cy="303212"/>
              </a:xfrm>
              <a:prstGeom prst="ellipse">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6" name="组合 35"/>
            <p:cNvGrpSpPr/>
            <p:nvPr/>
          </p:nvGrpSpPr>
          <p:grpSpPr>
            <a:xfrm>
              <a:off x="17789" y="9089"/>
              <a:ext cx="351" cy="351"/>
              <a:chOff x="11616276" y="6396038"/>
              <a:chExt cx="303212" cy="303212"/>
            </a:xfrm>
          </p:grpSpPr>
          <p:grpSp>
            <p:nvGrpSpPr>
              <p:cNvPr id="37" name="组合 36"/>
              <p:cNvGrpSpPr>
                <a:grpSpLocks noChangeAspect="1"/>
              </p:cNvGrpSpPr>
              <p:nvPr/>
            </p:nvGrpSpPr>
            <p:grpSpPr>
              <a:xfrm>
                <a:off x="11641148" y="6471951"/>
                <a:ext cx="253468" cy="151386"/>
                <a:chOff x="2655835" y="2119973"/>
                <a:chExt cx="793944" cy="474188"/>
              </a:xfrm>
              <a:solidFill>
                <a:schemeClr val="tx1">
                  <a:lumMod val="50000"/>
                  <a:lumOff val="50000"/>
                </a:schemeClr>
              </a:solidFill>
            </p:grpSpPr>
            <p:sp>
              <p:nvSpPr>
                <p:cNvPr id="38" name="任意多边形: 形状 70"/>
                <p:cNvSpPr/>
                <p:nvPr/>
              </p:nvSpPr>
              <p:spPr bwMode="auto">
                <a:xfrm>
                  <a:off x="2699409" y="2278890"/>
                  <a:ext cx="705515" cy="314630"/>
                </a:xfrm>
                <a:custGeom>
                  <a:avLst/>
                  <a:gdLst>
                    <a:gd name="connsiteX0" fmla="*/ 1425576 w 1747838"/>
                    <a:gd name="connsiteY0" fmla="*/ 322262 h 779463"/>
                    <a:gd name="connsiteX1" fmla="*/ 1376363 w 1747838"/>
                    <a:gd name="connsiteY1" fmla="*/ 326643 h 779463"/>
                    <a:gd name="connsiteX2" fmla="*/ 1376363 w 1747838"/>
                    <a:gd name="connsiteY2" fmla="*/ 390525 h 779463"/>
                    <a:gd name="connsiteX3" fmla="*/ 1425576 w 1747838"/>
                    <a:gd name="connsiteY3" fmla="*/ 383954 h 779463"/>
                    <a:gd name="connsiteX4" fmla="*/ 327025 w 1747838"/>
                    <a:gd name="connsiteY4" fmla="*/ 322262 h 779463"/>
                    <a:gd name="connsiteX5" fmla="*/ 327025 w 1747838"/>
                    <a:gd name="connsiteY5" fmla="*/ 383954 h 779463"/>
                    <a:gd name="connsiteX6" fmla="*/ 376238 w 1747838"/>
                    <a:gd name="connsiteY6" fmla="*/ 390525 h 779463"/>
                    <a:gd name="connsiteX7" fmla="*/ 376238 w 1747838"/>
                    <a:gd name="connsiteY7" fmla="*/ 326643 h 779463"/>
                    <a:gd name="connsiteX8" fmla="*/ 1524000 w 1747838"/>
                    <a:gd name="connsiteY8" fmla="*/ 312737 h 779463"/>
                    <a:gd name="connsiteX9" fmla="*/ 1476375 w 1747838"/>
                    <a:gd name="connsiteY9" fmla="*/ 315581 h 779463"/>
                    <a:gd name="connsiteX10" fmla="*/ 1476375 w 1747838"/>
                    <a:gd name="connsiteY10" fmla="*/ 381000 h 779463"/>
                    <a:gd name="connsiteX11" fmla="*/ 1524000 w 1747838"/>
                    <a:gd name="connsiteY11" fmla="*/ 372112 h 779463"/>
                    <a:gd name="connsiteX12" fmla="*/ 228600 w 1747838"/>
                    <a:gd name="connsiteY12" fmla="*/ 312737 h 779463"/>
                    <a:gd name="connsiteX13" fmla="*/ 228600 w 1747838"/>
                    <a:gd name="connsiteY13" fmla="*/ 372112 h 779463"/>
                    <a:gd name="connsiteX14" fmla="*/ 276225 w 1747838"/>
                    <a:gd name="connsiteY14" fmla="*/ 381000 h 779463"/>
                    <a:gd name="connsiteX15" fmla="*/ 276225 w 1747838"/>
                    <a:gd name="connsiteY15" fmla="*/ 315581 h 779463"/>
                    <a:gd name="connsiteX16" fmla="*/ 1625600 w 1747838"/>
                    <a:gd name="connsiteY16" fmla="*/ 292100 h 779463"/>
                    <a:gd name="connsiteX17" fmla="*/ 1574800 w 1747838"/>
                    <a:gd name="connsiteY17" fmla="*/ 303285 h 779463"/>
                    <a:gd name="connsiteX18" fmla="*/ 1574800 w 1747838"/>
                    <a:gd name="connsiteY18" fmla="*/ 363538 h 779463"/>
                    <a:gd name="connsiteX19" fmla="*/ 1625600 w 1747838"/>
                    <a:gd name="connsiteY19" fmla="*/ 353075 h 779463"/>
                    <a:gd name="connsiteX20" fmla="*/ 127000 w 1747838"/>
                    <a:gd name="connsiteY20" fmla="*/ 292100 h 779463"/>
                    <a:gd name="connsiteX21" fmla="*/ 127000 w 1747838"/>
                    <a:gd name="connsiteY21" fmla="*/ 353075 h 779463"/>
                    <a:gd name="connsiteX22" fmla="*/ 177800 w 1747838"/>
                    <a:gd name="connsiteY22" fmla="*/ 363538 h 779463"/>
                    <a:gd name="connsiteX23" fmla="*/ 177800 w 1747838"/>
                    <a:gd name="connsiteY23" fmla="*/ 303285 h 779463"/>
                    <a:gd name="connsiteX24" fmla="*/ 425450 w 1747838"/>
                    <a:gd name="connsiteY24" fmla="*/ 290512 h 779463"/>
                    <a:gd name="connsiteX25" fmla="*/ 425450 w 1747838"/>
                    <a:gd name="connsiteY25" fmla="*/ 354012 h 779463"/>
                    <a:gd name="connsiteX26" fmla="*/ 1327150 w 1747838"/>
                    <a:gd name="connsiteY26" fmla="*/ 354012 h 779463"/>
                    <a:gd name="connsiteX27" fmla="*/ 1327150 w 1747838"/>
                    <a:gd name="connsiteY27" fmla="*/ 290512 h 779463"/>
                    <a:gd name="connsiteX28" fmla="*/ 1714501 w 1747838"/>
                    <a:gd name="connsiteY28" fmla="*/ 276225 h 779463"/>
                    <a:gd name="connsiteX29" fmla="*/ 1671638 w 1747838"/>
                    <a:gd name="connsiteY29" fmla="*/ 280963 h 779463"/>
                    <a:gd name="connsiteX30" fmla="*/ 1671638 w 1747838"/>
                    <a:gd name="connsiteY30" fmla="*/ 347663 h 779463"/>
                    <a:gd name="connsiteX31" fmla="*/ 1714501 w 1747838"/>
                    <a:gd name="connsiteY31" fmla="*/ 346205 h 779463"/>
                    <a:gd name="connsiteX32" fmla="*/ 38100 w 1747838"/>
                    <a:gd name="connsiteY32" fmla="*/ 276225 h 779463"/>
                    <a:gd name="connsiteX33" fmla="*/ 38100 w 1747838"/>
                    <a:gd name="connsiteY33" fmla="*/ 346205 h 779463"/>
                    <a:gd name="connsiteX34" fmla="*/ 80963 w 1747838"/>
                    <a:gd name="connsiteY34" fmla="*/ 347663 h 779463"/>
                    <a:gd name="connsiteX35" fmla="*/ 80963 w 1747838"/>
                    <a:gd name="connsiteY35" fmla="*/ 280963 h 779463"/>
                    <a:gd name="connsiteX36" fmla="*/ 876335 w 1747838"/>
                    <a:gd name="connsiteY36" fmla="*/ 96837 h 779463"/>
                    <a:gd name="connsiteX37" fmla="*/ 547688 w 1747838"/>
                    <a:gd name="connsiteY37" fmla="*/ 265112 h 779463"/>
                    <a:gd name="connsiteX38" fmla="*/ 1209676 w 1747838"/>
                    <a:gd name="connsiteY38" fmla="*/ 265112 h 779463"/>
                    <a:gd name="connsiteX39" fmla="*/ 1011507 w 1747838"/>
                    <a:gd name="connsiteY39" fmla="*/ 0 h 779463"/>
                    <a:gd name="connsiteX40" fmla="*/ 1112261 w 1747838"/>
                    <a:gd name="connsiteY40" fmla="*/ 0 h 779463"/>
                    <a:gd name="connsiteX41" fmla="*/ 1112261 w 1747838"/>
                    <a:gd name="connsiteY41" fmla="*/ 158204 h 779463"/>
                    <a:gd name="connsiteX42" fmla="*/ 1163540 w 1747838"/>
                    <a:gd name="connsiteY42" fmla="*/ 177348 h 779463"/>
                    <a:gd name="connsiteX43" fmla="*/ 1163540 w 1747838"/>
                    <a:gd name="connsiteY43" fmla="*/ 5418 h 779463"/>
                    <a:gd name="connsiteX44" fmla="*/ 1226737 w 1747838"/>
                    <a:gd name="connsiteY44" fmla="*/ 5418 h 779463"/>
                    <a:gd name="connsiteX45" fmla="*/ 1226737 w 1747838"/>
                    <a:gd name="connsiteY45" fmla="*/ 209133 h 779463"/>
                    <a:gd name="connsiteX46" fmla="*/ 1332546 w 1747838"/>
                    <a:gd name="connsiteY46" fmla="*/ 268731 h 779463"/>
                    <a:gd name="connsiteX47" fmla="*/ 1747838 w 1747838"/>
                    <a:gd name="connsiteY47" fmla="*/ 184211 h 779463"/>
                    <a:gd name="connsiteX48" fmla="*/ 1747838 w 1747838"/>
                    <a:gd name="connsiteY48" fmla="*/ 224665 h 779463"/>
                    <a:gd name="connsiteX49" fmla="*/ 1342658 w 1747838"/>
                    <a:gd name="connsiteY49" fmla="*/ 285707 h 779463"/>
                    <a:gd name="connsiteX50" fmla="*/ 1348074 w 1747838"/>
                    <a:gd name="connsiteY50" fmla="*/ 305212 h 779463"/>
                    <a:gd name="connsiteX51" fmla="*/ 1746394 w 1747838"/>
                    <a:gd name="connsiteY51" fmla="*/ 251754 h 779463"/>
                    <a:gd name="connsiteX52" fmla="*/ 1746394 w 1747838"/>
                    <a:gd name="connsiteY52" fmla="*/ 775851 h 779463"/>
                    <a:gd name="connsiteX53" fmla="*/ 1696559 w 1747838"/>
                    <a:gd name="connsiteY53" fmla="*/ 775851 h 779463"/>
                    <a:gd name="connsiteX54" fmla="*/ 1696559 w 1747838"/>
                    <a:gd name="connsiteY54" fmla="*/ 463777 h 779463"/>
                    <a:gd name="connsiteX55" fmla="*/ 1610611 w 1747838"/>
                    <a:gd name="connsiteY55" fmla="*/ 394427 h 779463"/>
                    <a:gd name="connsiteX56" fmla="*/ 1262488 w 1747838"/>
                    <a:gd name="connsiteY56" fmla="*/ 438132 h 779463"/>
                    <a:gd name="connsiteX57" fmla="*/ 1262488 w 1747838"/>
                    <a:gd name="connsiteY57" fmla="*/ 777296 h 779463"/>
                    <a:gd name="connsiteX58" fmla="*/ 1203986 w 1747838"/>
                    <a:gd name="connsiteY58" fmla="*/ 777296 h 779463"/>
                    <a:gd name="connsiteX59" fmla="*/ 1203986 w 1747838"/>
                    <a:gd name="connsiteY59" fmla="*/ 385036 h 779463"/>
                    <a:gd name="connsiteX60" fmla="*/ 1115872 w 1747838"/>
                    <a:gd name="connsiteY60" fmla="*/ 385036 h 779463"/>
                    <a:gd name="connsiteX61" fmla="*/ 1115872 w 1747838"/>
                    <a:gd name="connsiteY61" fmla="*/ 774406 h 779463"/>
                    <a:gd name="connsiteX62" fmla="*/ 1046897 w 1747838"/>
                    <a:gd name="connsiteY62" fmla="*/ 774406 h 779463"/>
                    <a:gd name="connsiteX63" fmla="*/ 1046897 w 1747838"/>
                    <a:gd name="connsiteY63" fmla="*/ 386481 h 779463"/>
                    <a:gd name="connsiteX64" fmla="*/ 701663 w 1747838"/>
                    <a:gd name="connsiteY64" fmla="*/ 386481 h 779463"/>
                    <a:gd name="connsiteX65" fmla="*/ 701663 w 1747838"/>
                    <a:gd name="connsiteY65" fmla="*/ 774406 h 779463"/>
                    <a:gd name="connsiteX66" fmla="*/ 633411 w 1747838"/>
                    <a:gd name="connsiteY66" fmla="*/ 774406 h 779463"/>
                    <a:gd name="connsiteX67" fmla="*/ 633411 w 1747838"/>
                    <a:gd name="connsiteY67" fmla="*/ 386481 h 779463"/>
                    <a:gd name="connsiteX68" fmla="*/ 540963 w 1747838"/>
                    <a:gd name="connsiteY68" fmla="*/ 386481 h 779463"/>
                    <a:gd name="connsiteX69" fmla="*/ 540963 w 1747838"/>
                    <a:gd name="connsiteY69" fmla="*/ 775129 h 779463"/>
                    <a:gd name="connsiteX70" fmla="*/ 479572 w 1747838"/>
                    <a:gd name="connsiteY70" fmla="*/ 775129 h 779463"/>
                    <a:gd name="connsiteX71" fmla="*/ 479572 w 1747838"/>
                    <a:gd name="connsiteY71" fmla="*/ 437410 h 779463"/>
                    <a:gd name="connsiteX72" fmla="*/ 135060 w 1747838"/>
                    <a:gd name="connsiteY72" fmla="*/ 395150 h 779463"/>
                    <a:gd name="connsiteX73" fmla="*/ 47669 w 1747838"/>
                    <a:gd name="connsiteY73" fmla="*/ 468111 h 779463"/>
                    <a:gd name="connsiteX74" fmla="*/ 47669 w 1747838"/>
                    <a:gd name="connsiteY74" fmla="*/ 779463 h 779463"/>
                    <a:gd name="connsiteX75" fmla="*/ 2889 w 1747838"/>
                    <a:gd name="connsiteY75" fmla="*/ 779463 h 779463"/>
                    <a:gd name="connsiteX76" fmla="*/ 2889 w 1747838"/>
                    <a:gd name="connsiteY76" fmla="*/ 251032 h 779463"/>
                    <a:gd name="connsiteX77" fmla="*/ 392903 w 1747838"/>
                    <a:gd name="connsiteY77" fmla="*/ 309185 h 779463"/>
                    <a:gd name="connsiteX78" fmla="*/ 395069 w 1747838"/>
                    <a:gd name="connsiteY78" fmla="*/ 282095 h 779463"/>
                    <a:gd name="connsiteX79" fmla="*/ 0 w 1747838"/>
                    <a:gd name="connsiteY79" fmla="*/ 226109 h 779463"/>
                    <a:gd name="connsiteX80" fmla="*/ 2889 w 1747838"/>
                    <a:gd name="connsiteY80" fmla="*/ 187100 h 779463"/>
                    <a:gd name="connsiteX81" fmla="*/ 416376 w 1747838"/>
                    <a:gd name="connsiteY81" fmla="*/ 265119 h 779463"/>
                    <a:gd name="connsiteX82" fmla="*/ 525796 w 1747838"/>
                    <a:gd name="connsiteY82" fmla="*/ 206244 h 779463"/>
                    <a:gd name="connsiteX83" fmla="*/ 525796 w 1747838"/>
                    <a:gd name="connsiteY83" fmla="*/ 5418 h 779463"/>
                    <a:gd name="connsiteX84" fmla="*/ 586465 w 1747838"/>
                    <a:gd name="connsiteY84" fmla="*/ 5418 h 779463"/>
                    <a:gd name="connsiteX85" fmla="*/ 586465 w 1747838"/>
                    <a:gd name="connsiteY85" fmla="*/ 175181 h 779463"/>
                    <a:gd name="connsiteX86" fmla="*/ 634133 w 1747838"/>
                    <a:gd name="connsiteY86" fmla="*/ 155315 h 779463"/>
                    <a:gd name="connsiteX87" fmla="*/ 634133 w 1747838"/>
                    <a:gd name="connsiteY87" fmla="*/ 6140 h 779463"/>
                    <a:gd name="connsiteX88" fmla="*/ 738498 w 1747838"/>
                    <a:gd name="connsiteY88" fmla="*/ 6140 h 779463"/>
                    <a:gd name="connsiteX89" fmla="*/ 738498 w 1747838"/>
                    <a:gd name="connsiteY89" fmla="*/ 103664 h 779463"/>
                    <a:gd name="connsiteX90" fmla="*/ 784722 w 1747838"/>
                    <a:gd name="connsiteY90" fmla="*/ 78019 h 779463"/>
                    <a:gd name="connsiteX91" fmla="*/ 784722 w 1747838"/>
                    <a:gd name="connsiteY91" fmla="*/ 2167 h 779463"/>
                    <a:gd name="connsiteX92" fmla="*/ 959506 w 1747838"/>
                    <a:gd name="connsiteY92" fmla="*/ 2167 h 779463"/>
                    <a:gd name="connsiteX93" fmla="*/ 959506 w 1747838"/>
                    <a:gd name="connsiteY93" fmla="*/ 83075 h 779463"/>
                    <a:gd name="connsiteX94" fmla="*/ 1011507 w 1747838"/>
                    <a:gd name="connsiteY94" fmla="*/ 111971 h 77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747838" h="779463">
                      <a:moveTo>
                        <a:pt x="1425576" y="322262"/>
                      </a:moveTo>
                      <a:lnTo>
                        <a:pt x="1376363" y="326643"/>
                      </a:lnTo>
                      <a:lnTo>
                        <a:pt x="1376363" y="390525"/>
                      </a:lnTo>
                      <a:lnTo>
                        <a:pt x="1425576" y="383954"/>
                      </a:lnTo>
                      <a:close/>
                      <a:moveTo>
                        <a:pt x="327025" y="322262"/>
                      </a:moveTo>
                      <a:lnTo>
                        <a:pt x="327025" y="383954"/>
                      </a:lnTo>
                      <a:lnTo>
                        <a:pt x="376238" y="390525"/>
                      </a:lnTo>
                      <a:lnTo>
                        <a:pt x="376238" y="326643"/>
                      </a:lnTo>
                      <a:close/>
                      <a:moveTo>
                        <a:pt x="1524000" y="312737"/>
                      </a:moveTo>
                      <a:lnTo>
                        <a:pt x="1476375" y="315581"/>
                      </a:lnTo>
                      <a:lnTo>
                        <a:pt x="1476375" y="381000"/>
                      </a:lnTo>
                      <a:lnTo>
                        <a:pt x="1524000" y="372112"/>
                      </a:lnTo>
                      <a:close/>
                      <a:moveTo>
                        <a:pt x="228600" y="312737"/>
                      </a:moveTo>
                      <a:lnTo>
                        <a:pt x="228600" y="372112"/>
                      </a:lnTo>
                      <a:lnTo>
                        <a:pt x="276225" y="381000"/>
                      </a:lnTo>
                      <a:lnTo>
                        <a:pt x="276225" y="315581"/>
                      </a:lnTo>
                      <a:close/>
                      <a:moveTo>
                        <a:pt x="1625600" y="292100"/>
                      </a:moveTo>
                      <a:lnTo>
                        <a:pt x="1574800" y="303285"/>
                      </a:lnTo>
                      <a:lnTo>
                        <a:pt x="1574800" y="363538"/>
                      </a:lnTo>
                      <a:lnTo>
                        <a:pt x="1625600" y="353075"/>
                      </a:lnTo>
                      <a:close/>
                      <a:moveTo>
                        <a:pt x="127000" y="292100"/>
                      </a:moveTo>
                      <a:lnTo>
                        <a:pt x="127000" y="353075"/>
                      </a:lnTo>
                      <a:lnTo>
                        <a:pt x="177800" y="363538"/>
                      </a:lnTo>
                      <a:lnTo>
                        <a:pt x="177800" y="303285"/>
                      </a:lnTo>
                      <a:close/>
                      <a:moveTo>
                        <a:pt x="425450" y="290512"/>
                      </a:moveTo>
                      <a:lnTo>
                        <a:pt x="425450" y="354012"/>
                      </a:lnTo>
                      <a:lnTo>
                        <a:pt x="1327150" y="354012"/>
                      </a:lnTo>
                      <a:lnTo>
                        <a:pt x="1327150" y="290512"/>
                      </a:lnTo>
                      <a:close/>
                      <a:moveTo>
                        <a:pt x="1714501" y="276225"/>
                      </a:moveTo>
                      <a:lnTo>
                        <a:pt x="1671638" y="280963"/>
                      </a:lnTo>
                      <a:lnTo>
                        <a:pt x="1671638" y="347663"/>
                      </a:lnTo>
                      <a:lnTo>
                        <a:pt x="1714501" y="346205"/>
                      </a:lnTo>
                      <a:close/>
                      <a:moveTo>
                        <a:pt x="38100" y="276225"/>
                      </a:moveTo>
                      <a:lnTo>
                        <a:pt x="38100" y="346205"/>
                      </a:lnTo>
                      <a:lnTo>
                        <a:pt x="80963" y="347663"/>
                      </a:lnTo>
                      <a:lnTo>
                        <a:pt x="80963" y="280963"/>
                      </a:lnTo>
                      <a:close/>
                      <a:moveTo>
                        <a:pt x="876335" y="96837"/>
                      </a:moveTo>
                      <a:lnTo>
                        <a:pt x="547688" y="265112"/>
                      </a:lnTo>
                      <a:lnTo>
                        <a:pt x="1209676" y="265112"/>
                      </a:lnTo>
                      <a:close/>
                      <a:moveTo>
                        <a:pt x="1011507" y="0"/>
                      </a:moveTo>
                      <a:lnTo>
                        <a:pt x="1112261" y="0"/>
                      </a:lnTo>
                      <a:lnTo>
                        <a:pt x="1112261" y="158204"/>
                      </a:lnTo>
                      <a:lnTo>
                        <a:pt x="1163540" y="177348"/>
                      </a:lnTo>
                      <a:lnTo>
                        <a:pt x="1163540" y="5418"/>
                      </a:lnTo>
                      <a:lnTo>
                        <a:pt x="1226737" y="5418"/>
                      </a:lnTo>
                      <a:lnTo>
                        <a:pt x="1226737" y="209133"/>
                      </a:lnTo>
                      <a:lnTo>
                        <a:pt x="1332546" y="268731"/>
                      </a:lnTo>
                      <a:lnTo>
                        <a:pt x="1747838" y="184211"/>
                      </a:lnTo>
                      <a:lnTo>
                        <a:pt x="1747838" y="224665"/>
                      </a:lnTo>
                      <a:lnTo>
                        <a:pt x="1342658" y="285707"/>
                      </a:lnTo>
                      <a:lnTo>
                        <a:pt x="1348074" y="305212"/>
                      </a:lnTo>
                      <a:lnTo>
                        <a:pt x="1746394" y="251754"/>
                      </a:lnTo>
                      <a:lnTo>
                        <a:pt x="1746394" y="775851"/>
                      </a:lnTo>
                      <a:lnTo>
                        <a:pt x="1696559" y="775851"/>
                      </a:lnTo>
                      <a:lnTo>
                        <a:pt x="1696559" y="463777"/>
                      </a:lnTo>
                      <a:lnTo>
                        <a:pt x="1610611" y="394427"/>
                      </a:lnTo>
                      <a:lnTo>
                        <a:pt x="1262488" y="438132"/>
                      </a:lnTo>
                      <a:lnTo>
                        <a:pt x="1262488" y="777296"/>
                      </a:lnTo>
                      <a:lnTo>
                        <a:pt x="1203986" y="777296"/>
                      </a:lnTo>
                      <a:lnTo>
                        <a:pt x="1203986" y="385036"/>
                      </a:lnTo>
                      <a:lnTo>
                        <a:pt x="1115872" y="385036"/>
                      </a:lnTo>
                      <a:lnTo>
                        <a:pt x="1115872" y="774406"/>
                      </a:lnTo>
                      <a:lnTo>
                        <a:pt x="1046897" y="774406"/>
                      </a:lnTo>
                      <a:lnTo>
                        <a:pt x="1046897" y="386481"/>
                      </a:lnTo>
                      <a:lnTo>
                        <a:pt x="701663" y="386481"/>
                      </a:lnTo>
                      <a:lnTo>
                        <a:pt x="701663" y="774406"/>
                      </a:lnTo>
                      <a:lnTo>
                        <a:pt x="633411" y="774406"/>
                      </a:lnTo>
                      <a:lnTo>
                        <a:pt x="633411" y="386481"/>
                      </a:lnTo>
                      <a:lnTo>
                        <a:pt x="540963" y="386481"/>
                      </a:lnTo>
                      <a:lnTo>
                        <a:pt x="540963" y="775129"/>
                      </a:lnTo>
                      <a:lnTo>
                        <a:pt x="479572" y="775129"/>
                      </a:lnTo>
                      <a:lnTo>
                        <a:pt x="479572" y="437410"/>
                      </a:lnTo>
                      <a:lnTo>
                        <a:pt x="135060" y="395150"/>
                      </a:lnTo>
                      <a:lnTo>
                        <a:pt x="47669" y="468111"/>
                      </a:lnTo>
                      <a:lnTo>
                        <a:pt x="47669" y="779463"/>
                      </a:lnTo>
                      <a:lnTo>
                        <a:pt x="2889" y="779463"/>
                      </a:lnTo>
                      <a:lnTo>
                        <a:pt x="2889" y="251032"/>
                      </a:lnTo>
                      <a:lnTo>
                        <a:pt x="392903" y="309185"/>
                      </a:lnTo>
                      <a:lnTo>
                        <a:pt x="395069" y="282095"/>
                      </a:lnTo>
                      <a:lnTo>
                        <a:pt x="0" y="226109"/>
                      </a:lnTo>
                      <a:lnTo>
                        <a:pt x="2889" y="187100"/>
                      </a:lnTo>
                      <a:lnTo>
                        <a:pt x="416376" y="265119"/>
                      </a:lnTo>
                      <a:lnTo>
                        <a:pt x="525796" y="206244"/>
                      </a:lnTo>
                      <a:lnTo>
                        <a:pt x="525796" y="5418"/>
                      </a:lnTo>
                      <a:lnTo>
                        <a:pt x="586465" y="5418"/>
                      </a:lnTo>
                      <a:lnTo>
                        <a:pt x="586465" y="175181"/>
                      </a:lnTo>
                      <a:lnTo>
                        <a:pt x="634133" y="155315"/>
                      </a:lnTo>
                      <a:lnTo>
                        <a:pt x="634133" y="6140"/>
                      </a:lnTo>
                      <a:lnTo>
                        <a:pt x="738498" y="6140"/>
                      </a:lnTo>
                      <a:lnTo>
                        <a:pt x="738498" y="103664"/>
                      </a:lnTo>
                      <a:lnTo>
                        <a:pt x="784722" y="78019"/>
                      </a:lnTo>
                      <a:lnTo>
                        <a:pt x="784722" y="2167"/>
                      </a:lnTo>
                      <a:lnTo>
                        <a:pt x="959506" y="2167"/>
                      </a:lnTo>
                      <a:lnTo>
                        <a:pt x="959506" y="83075"/>
                      </a:lnTo>
                      <a:lnTo>
                        <a:pt x="1011507" y="111971"/>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39" name="Freeform 5"/>
                <p:cNvSpPr/>
                <p:nvPr/>
              </p:nvSpPr>
              <p:spPr bwMode="auto">
                <a:xfrm>
                  <a:off x="3416458" y="2353222"/>
                  <a:ext cx="33321" cy="237735"/>
                </a:xfrm>
                <a:custGeom>
                  <a:avLst/>
                  <a:gdLst>
                    <a:gd name="T0" fmla="*/ 4 w 229"/>
                    <a:gd name="T1" fmla="*/ 0 h 1632"/>
                    <a:gd name="T2" fmla="*/ 0 w 229"/>
                    <a:gd name="T3" fmla="*/ 1632 h 1632"/>
                    <a:gd name="T4" fmla="*/ 229 w 229"/>
                    <a:gd name="T5" fmla="*/ 1591 h 1632"/>
                    <a:gd name="T6" fmla="*/ 229 w 229"/>
                    <a:gd name="T7" fmla="*/ 279 h 1632"/>
                    <a:gd name="T8" fmla="*/ 4 w 229"/>
                    <a:gd name="T9" fmla="*/ 0 h 1632"/>
                  </a:gdLst>
                  <a:ahLst/>
                  <a:cxnLst>
                    <a:cxn ang="0">
                      <a:pos x="T0" y="T1"/>
                    </a:cxn>
                    <a:cxn ang="0">
                      <a:pos x="T2" y="T3"/>
                    </a:cxn>
                    <a:cxn ang="0">
                      <a:pos x="T4" y="T5"/>
                    </a:cxn>
                    <a:cxn ang="0">
                      <a:pos x="T6" y="T7"/>
                    </a:cxn>
                    <a:cxn ang="0">
                      <a:pos x="T8" y="T9"/>
                    </a:cxn>
                  </a:cxnLst>
                  <a:rect l="0" t="0" r="r" b="b"/>
                  <a:pathLst>
                    <a:path w="229" h="1632">
                      <a:moveTo>
                        <a:pt x="4" y="0"/>
                      </a:moveTo>
                      <a:lnTo>
                        <a:pt x="0" y="1632"/>
                      </a:lnTo>
                      <a:lnTo>
                        <a:pt x="229" y="1591"/>
                      </a:lnTo>
                      <a:lnTo>
                        <a:pt x="229" y="279"/>
                      </a:lnTo>
                      <a:lnTo>
                        <a:pt x="4"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0" name="Freeform 71"/>
                <p:cNvSpPr/>
                <p:nvPr/>
              </p:nvSpPr>
              <p:spPr bwMode="auto">
                <a:xfrm>
                  <a:off x="3046079" y="2119973"/>
                  <a:ext cx="13457" cy="33321"/>
                </a:xfrm>
                <a:custGeom>
                  <a:avLst/>
                  <a:gdLst>
                    <a:gd name="T0" fmla="*/ 36 w 92"/>
                    <a:gd name="T1" fmla="*/ 0 h 229"/>
                    <a:gd name="T2" fmla="*/ 0 w 92"/>
                    <a:gd name="T3" fmla="*/ 229 h 229"/>
                    <a:gd name="T4" fmla="*/ 92 w 92"/>
                    <a:gd name="T5" fmla="*/ 229 h 229"/>
                    <a:gd name="T6" fmla="*/ 36 w 92"/>
                    <a:gd name="T7" fmla="*/ 0 h 229"/>
                  </a:gdLst>
                  <a:ahLst/>
                  <a:cxnLst>
                    <a:cxn ang="0">
                      <a:pos x="T0" y="T1"/>
                    </a:cxn>
                    <a:cxn ang="0">
                      <a:pos x="T2" y="T3"/>
                    </a:cxn>
                    <a:cxn ang="0">
                      <a:pos x="T4" y="T5"/>
                    </a:cxn>
                    <a:cxn ang="0">
                      <a:pos x="T6" y="T7"/>
                    </a:cxn>
                  </a:cxnLst>
                  <a:rect l="0" t="0" r="r" b="b"/>
                  <a:pathLst>
                    <a:path w="92" h="229">
                      <a:moveTo>
                        <a:pt x="36" y="0"/>
                      </a:moveTo>
                      <a:lnTo>
                        <a:pt x="0" y="229"/>
                      </a:lnTo>
                      <a:lnTo>
                        <a:pt x="92" y="229"/>
                      </a:lnTo>
                      <a:lnTo>
                        <a:pt x="36"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1" name="Freeform 72"/>
                <p:cNvSpPr/>
                <p:nvPr/>
              </p:nvSpPr>
              <p:spPr bwMode="auto">
                <a:xfrm>
                  <a:off x="2932658" y="2160984"/>
                  <a:ext cx="239657" cy="89711"/>
                </a:xfrm>
                <a:custGeom>
                  <a:avLst/>
                  <a:gdLst>
                    <a:gd name="T0" fmla="*/ 0 w 1642"/>
                    <a:gd name="T1" fmla="*/ 616 h 616"/>
                    <a:gd name="T2" fmla="*/ 1642 w 1642"/>
                    <a:gd name="T3" fmla="*/ 616 h 616"/>
                    <a:gd name="T4" fmla="*/ 837 w 1642"/>
                    <a:gd name="T5" fmla="*/ 4 h 616"/>
                    <a:gd name="T6" fmla="*/ 0 w 1642"/>
                    <a:gd name="T7" fmla="*/ 616 h 616"/>
                  </a:gdLst>
                  <a:ahLst/>
                  <a:cxnLst>
                    <a:cxn ang="0">
                      <a:pos x="T0" y="T1"/>
                    </a:cxn>
                    <a:cxn ang="0">
                      <a:pos x="T2" y="T3"/>
                    </a:cxn>
                    <a:cxn ang="0">
                      <a:pos x="T4" y="T5"/>
                    </a:cxn>
                    <a:cxn ang="0">
                      <a:pos x="T6" y="T7"/>
                    </a:cxn>
                  </a:cxnLst>
                  <a:rect l="0" t="0" r="r" b="b"/>
                  <a:pathLst>
                    <a:path w="1642" h="616">
                      <a:moveTo>
                        <a:pt x="0" y="616"/>
                      </a:moveTo>
                      <a:lnTo>
                        <a:pt x="1642" y="616"/>
                      </a:lnTo>
                      <a:cubicBezTo>
                        <a:pt x="1642" y="616"/>
                        <a:pt x="1443" y="0"/>
                        <a:pt x="837" y="4"/>
                      </a:cubicBezTo>
                      <a:cubicBezTo>
                        <a:pt x="232" y="8"/>
                        <a:pt x="49" y="477"/>
                        <a:pt x="0" y="616"/>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3" name="Rectangle 73"/>
                <p:cNvSpPr>
                  <a:spLocks noChangeArrowheads="1"/>
                </p:cNvSpPr>
                <p:nvPr/>
              </p:nvSpPr>
              <p:spPr bwMode="auto">
                <a:xfrm>
                  <a:off x="2907667" y="2260948"/>
                  <a:ext cx="286435" cy="9612"/>
                </a:xfrm>
                <a:prstGeom prst="rect">
                  <a:avLst/>
                </a:pr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4" name="Freeform 74"/>
                <p:cNvSpPr/>
                <p:nvPr/>
              </p:nvSpPr>
              <p:spPr bwMode="auto">
                <a:xfrm>
                  <a:off x="3230628" y="2544179"/>
                  <a:ext cx="99964" cy="49982"/>
                </a:xfrm>
                <a:custGeom>
                  <a:avLst/>
                  <a:gdLst>
                    <a:gd name="T0" fmla="*/ 553 w 689"/>
                    <a:gd name="T1" fmla="*/ 338 h 346"/>
                    <a:gd name="T2" fmla="*/ 553 w 689"/>
                    <a:gd name="T3" fmla="*/ 100 h 346"/>
                    <a:gd name="T4" fmla="*/ 427 w 689"/>
                    <a:gd name="T5" fmla="*/ 100 h 346"/>
                    <a:gd name="T6" fmla="*/ 427 w 689"/>
                    <a:gd name="T7" fmla="*/ 336 h 346"/>
                    <a:gd name="T8" fmla="*/ 282 w 689"/>
                    <a:gd name="T9" fmla="*/ 336 h 346"/>
                    <a:gd name="T10" fmla="*/ 282 w 689"/>
                    <a:gd name="T11" fmla="*/ 98 h 346"/>
                    <a:gd name="T12" fmla="*/ 142 w 689"/>
                    <a:gd name="T13" fmla="*/ 98 h 346"/>
                    <a:gd name="T14" fmla="*/ 142 w 689"/>
                    <a:gd name="T15" fmla="*/ 346 h 346"/>
                    <a:gd name="T16" fmla="*/ 0 w 689"/>
                    <a:gd name="T17" fmla="*/ 346 h 346"/>
                    <a:gd name="T18" fmla="*/ 0 w 689"/>
                    <a:gd name="T19" fmla="*/ 0 h 346"/>
                    <a:gd name="T20" fmla="*/ 689 w 689"/>
                    <a:gd name="T21" fmla="*/ 0 h 346"/>
                    <a:gd name="T22" fmla="*/ 689 w 689"/>
                    <a:gd name="T23" fmla="*/ 340 h 346"/>
                    <a:gd name="T24" fmla="*/ 553 w 689"/>
                    <a:gd name="T25" fmla="*/ 33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9" h="346">
                      <a:moveTo>
                        <a:pt x="553" y="338"/>
                      </a:moveTo>
                      <a:lnTo>
                        <a:pt x="553" y="100"/>
                      </a:lnTo>
                      <a:lnTo>
                        <a:pt x="427" y="100"/>
                      </a:lnTo>
                      <a:lnTo>
                        <a:pt x="427" y="336"/>
                      </a:lnTo>
                      <a:lnTo>
                        <a:pt x="282" y="336"/>
                      </a:lnTo>
                      <a:lnTo>
                        <a:pt x="282" y="98"/>
                      </a:lnTo>
                      <a:lnTo>
                        <a:pt x="142" y="98"/>
                      </a:lnTo>
                      <a:lnTo>
                        <a:pt x="142" y="346"/>
                      </a:lnTo>
                      <a:lnTo>
                        <a:pt x="0" y="346"/>
                      </a:lnTo>
                      <a:lnTo>
                        <a:pt x="0" y="0"/>
                      </a:lnTo>
                      <a:lnTo>
                        <a:pt x="689" y="0"/>
                      </a:lnTo>
                      <a:lnTo>
                        <a:pt x="689" y="340"/>
                      </a:lnTo>
                      <a:lnTo>
                        <a:pt x="553" y="338"/>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5" name="Freeform 75"/>
                <p:cNvSpPr/>
                <p:nvPr/>
              </p:nvSpPr>
              <p:spPr bwMode="auto">
                <a:xfrm>
                  <a:off x="3230628" y="2470488"/>
                  <a:ext cx="20505" cy="58953"/>
                </a:xfrm>
                <a:custGeom>
                  <a:avLst/>
                  <a:gdLst>
                    <a:gd name="T0" fmla="*/ 140 w 140"/>
                    <a:gd name="T1" fmla="*/ 0 h 404"/>
                    <a:gd name="T2" fmla="*/ 140 w 140"/>
                    <a:gd name="T3" fmla="*/ 404 h 404"/>
                    <a:gd name="T4" fmla="*/ 0 w 140"/>
                    <a:gd name="T5" fmla="*/ 404 h 404"/>
                    <a:gd name="T6" fmla="*/ 0 w 140"/>
                    <a:gd name="T7" fmla="*/ 11 h 404"/>
                    <a:gd name="T8" fmla="*/ 140 w 140"/>
                    <a:gd name="T9" fmla="*/ 0 h 404"/>
                  </a:gdLst>
                  <a:ahLst/>
                  <a:cxnLst>
                    <a:cxn ang="0">
                      <a:pos x="T0" y="T1"/>
                    </a:cxn>
                    <a:cxn ang="0">
                      <a:pos x="T2" y="T3"/>
                    </a:cxn>
                    <a:cxn ang="0">
                      <a:pos x="T4" y="T5"/>
                    </a:cxn>
                    <a:cxn ang="0">
                      <a:pos x="T6" y="T7"/>
                    </a:cxn>
                    <a:cxn ang="0">
                      <a:pos x="T8" y="T9"/>
                    </a:cxn>
                  </a:cxnLst>
                  <a:rect l="0" t="0" r="r" b="b"/>
                  <a:pathLst>
                    <a:path w="140" h="404">
                      <a:moveTo>
                        <a:pt x="140" y="0"/>
                      </a:moveTo>
                      <a:lnTo>
                        <a:pt x="140" y="404"/>
                      </a:lnTo>
                      <a:lnTo>
                        <a:pt x="0" y="404"/>
                      </a:lnTo>
                      <a:lnTo>
                        <a:pt x="0" y="11"/>
                      </a:lnTo>
                      <a:lnTo>
                        <a:pt x="14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6" name="Freeform 76"/>
                <p:cNvSpPr/>
                <p:nvPr/>
              </p:nvSpPr>
              <p:spPr bwMode="auto">
                <a:xfrm>
                  <a:off x="3272920" y="2467284"/>
                  <a:ext cx="19224" cy="62157"/>
                </a:xfrm>
                <a:custGeom>
                  <a:avLst/>
                  <a:gdLst>
                    <a:gd name="T0" fmla="*/ 132 w 132"/>
                    <a:gd name="T1" fmla="*/ 0 h 428"/>
                    <a:gd name="T2" fmla="*/ 132 w 132"/>
                    <a:gd name="T3" fmla="*/ 428 h 428"/>
                    <a:gd name="T4" fmla="*/ 0 w 132"/>
                    <a:gd name="T5" fmla="*/ 428 h 428"/>
                    <a:gd name="T6" fmla="*/ 0 w 132"/>
                    <a:gd name="T7" fmla="*/ 6 h 428"/>
                    <a:gd name="T8" fmla="*/ 132 w 132"/>
                    <a:gd name="T9" fmla="*/ 0 h 428"/>
                  </a:gdLst>
                  <a:ahLst/>
                  <a:cxnLst>
                    <a:cxn ang="0">
                      <a:pos x="T0" y="T1"/>
                    </a:cxn>
                    <a:cxn ang="0">
                      <a:pos x="T2" y="T3"/>
                    </a:cxn>
                    <a:cxn ang="0">
                      <a:pos x="T4" y="T5"/>
                    </a:cxn>
                    <a:cxn ang="0">
                      <a:pos x="T6" y="T7"/>
                    </a:cxn>
                    <a:cxn ang="0">
                      <a:pos x="T8" y="T9"/>
                    </a:cxn>
                  </a:cxnLst>
                  <a:rect l="0" t="0" r="r" b="b"/>
                  <a:pathLst>
                    <a:path w="132" h="428">
                      <a:moveTo>
                        <a:pt x="132" y="0"/>
                      </a:moveTo>
                      <a:lnTo>
                        <a:pt x="132" y="428"/>
                      </a:lnTo>
                      <a:lnTo>
                        <a:pt x="0" y="428"/>
                      </a:lnTo>
                      <a:lnTo>
                        <a:pt x="0" y="6"/>
                      </a:lnTo>
                      <a:lnTo>
                        <a:pt x="132"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7" name="Freeform 77"/>
                <p:cNvSpPr/>
                <p:nvPr/>
              </p:nvSpPr>
              <p:spPr bwMode="auto">
                <a:xfrm>
                  <a:off x="3313290" y="2462157"/>
                  <a:ext cx="16661" cy="66002"/>
                </a:xfrm>
                <a:custGeom>
                  <a:avLst/>
                  <a:gdLst>
                    <a:gd name="T0" fmla="*/ 118 w 118"/>
                    <a:gd name="T1" fmla="*/ 0 h 451"/>
                    <a:gd name="T2" fmla="*/ 118 w 118"/>
                    <a:gd name="T3" fmla="*/ 451 h 451"/>
                    <a:gd name="T4" fmla="*/ 0 w 118"/>
                    <a:gd name="T5" fmla="*/ 451 h 451"/>
                    <a:gd name="T6" fmla="*/ 0 w 118"/>
                    <a:gd name="T7" fmla="*/ 15 h 451"/>
                    <a:gd name="T8" fmla="*/ 118 w 118"/>
                    <a:gd name="T9" fmla="*/ 0 h 451"/>
                  </a:gdLst>
                  <a:ahLst/>
                  <a:cxnLst>
                    <a:cxn ang="0">
                      <a:pos x="T0" y="T1"/>
                    </a:cxn>
                    <a:cxn ang="0">
                      <a:pos x="T2" y="T3"/>
                    </a:cxn>
                    <a:cxn ang="0">
                      <a:pos x="T4" y="T5"/>
                    </a:cxn>
                    <a:cxn ang="0">
                      <a:pos x="T6" y="T7"/>
                    </a:cxn>
                    <a:cxn ang="0">
                      <a:pos x="T8" y="T9"/>
                    </a:cxn>
                  </a:cxnLst>
                  <a:rect l="0" t="0" r="r" b="b"/>
                  <a:pathLst>
                    <a:path w="118" h="451">
                      <a:moveTo>
                        <a:pt x="118" y="0"/>
                      </a:moveTo>
                      <a:lnTo>
                        <a:pt x="118" y="451"/>
                      </a:lnTo>
                      <a:lnTo>
                        <a:pt x="0" y="451"/>
                      </a:lnTo>
                      <a:lnTo>
                        <a:pt x="0" y="15"/>
                      </a:lnTo>
                      <a:lnTo>
                        <a:pt x="118"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8" name="Freeform 78"/>
                <p:cNvSpPr/>
                <p:nvPr/>
              </p:nvSpPr>
              <p:spPr bwMode="auto">
                <a:xfrm>
                  <a:off x="3352379" y="2459594"/>
                  <a:ext cx="13457" cy="133285"/>
                </a:xfrm>
                <a:custGeom>
                  <a:avLst/>
                  <a:gdLst>
                    <a:gd name="T0" fmla="*/ 0 w 94"/>
                    <a:gd name="T1" fmla="*/ 0 h 917"/>
                    <a:gd name="T2" fmla="*/ 0 w 94"/>
                    <a:gd name="T3" fmla="*/ 917 h 917"/>
                    <a:gd name="T4" fmla="*/ 94 w 94"/>
                    <a:gd name="T5" fmla="*/ 917 h 917"/>
                    <a:gd name="T6" fmla="*/ 94 w 94"/>
                    <a:gd name="T7" fmla="*/ 112 h 917"/>
                    <a:gd name="T8" fmla="*/ 0 w 94"/>
                    <a:gd name="T9" fmla="*/ 0 h 917"/>
                  </a:gdLst>
                  <a:ahLst/>
                  <a:cxnLst>
                    <a:cxn ang="0">
                      <a:pos x="T0" y="T1"/>
                    </a:cxn>
                    <a:cxn ang="0">
                      <a:pos x="T2" y="T3"/>
                    </a:cxn>
                    <a:cxn ang="0">
                      <a:pos x="T4" y="T5"/>
                    </a:cxn>
                    <a:cxn ang="0">
                      <a:pos x="T6" y="T7"/>
                    </a:cxn>
                    <a:cxn ang="0">
                      <a:pos x="T8" y="T9"/>
                    </a:cxn>
                  </a:cxnLst>
                  <a:rect l="0" t="0" r="r" b="b"/>
                  <a:pathLst>
                    <a:path w="94" h="917">
                      <a:moveTo>
                        <a:pt x="0" y="0"/>
                      </a:moveTo>
                      <a:lnTo>
                        <a:pt x="0" y="917"/>
                      </a:lnTo>
                      <a:lnTo>
                        <a:pt x="94" y="917"/>
                      </a:lnTo>
                      <a:lnTo>
                        <a:pt x="94" y="112"/>
                      </a:lnTo>
                      <a:lnTo>
                        <a:pt x="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88" name="Freeform 83"/>
                <p:cNvSpPr/>
                <p:nvPr/>
              </p:nvSpPr>
              <p:spPr bwMode="auto">
                <a:xfrm>
                  <a:off x="3015321" y="2467924"/>
                  <a:ext cx="73692" cy="125596"/>
                </a:xfrm>
                <a:custGeom>
                  <a:avLst/>
                  <a:gdLst>
                    <a:gd name="T0" fmla="*/ 0 w 508"/>
                    <a:gd name="T1" fmla="*/ 862 h 862"/>
                    <a:gd name="T2" fmla="*/ 508 w 508"/>
                    <a:gd name="T3" fmla="*/ 862 h 862"/>
                    <a:gd name="T4" fmla="*/ 508 w 508"/>
                    <a:gd name="T5" fmla="*/ 254 h 862"/>
                    <a:gd name="T6" fmla="*/ 254 w 508"/>
                    <a:gd name="T7" fmla="*/ 0 h 862"/>
                    <a:gd name="T8" fmla="*/ 254 w 508"/>
                    <a:gd name="T9" fmla="*/ 0 h 862"/>
                    <a:gd name="T10" fmla="*/ 0 w 508"/>
                    <a:gd name="T11" fmla="*/ 254 h 862"/>
                    <a:gd name="T12" fmla="*/ 0 w 508"/>
                    <a:gd name="T13" fmla="*/ 862 h 862"/>
                  </a:gdLst>
                  <a:ahLst/>
                  <a:cxnLst>
                    <a:cxn ang="0">
                      <a:pos x="T0" y="T1"/>
                    </a:cxn>
                    <a:cxn ang="0">
                      <a:pos x="T2" y="T3"/>
                    </a:cxn>
                    <a:cxn ang="0">
                      <a:pos x="T4" y="T5"/>
                    </a:cxn>
                    <a:cxn ang="0">
                      <a:pos x="T6" y="T7"/>
                    </a:cxn>
                    <a:cxn ang="0">
                      <a:pos x="T8" y="T9"/>
                    </a:cxn>
                    <a:cxn ang="0">
                      <a:pos x="T10" y="T11"/>
                    </a:cxn>
                    <a:cxn ang="0">
                      <a:pos x="T12" y="T13"/>
                    </a:cxn>
                  </a:cxnLst>
                  <a:rect l="0" t="0" r="r" b="b"/>
                  <a:pathLst>
                    <a:path w="508" h="862">
                      <a:moveTo>
                        <a:pt x="0" y="862"/>
                      </a:moveTo>
                      <a:lnTo>
                        <a:pt x="508" y="862"/>
                      </a:lnTo>
                      <a:lnTo>
                        <a:pt x="508" y="254"/>
                      </a:lnTo>
                      <a:cubicBezTo>
                        <a:pt x="508" y="114"/>
                        <a:pt x="394" y="0"/>
                        <a:pt x="254" y="0"/>
                      </a:cubicBezTo>
                      <a:lnTo>
                        <a:pt x="254" y="0"/>
                      </a:lnTo>
                      <a:cubicBezTo>
                        <a:pt x="114" y="0"/>
                        <a:pt x="0" y="114"/>
                        <a:pt x="0" y="254"/>
                      </a:cubicBezTo>
                      <a:lnTo>
                        <a:pt x="0" y="862"/>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89" name="Freeform 86"/>
                <p:cNvSpPr/>
                <p:nvPr/>
              </p:nvSpPr>
              <p:spPr bwMode="auto">
                <a:xfrm>
                  <a:off x="2775023" y="2544179"/>
                  <a:ext cx="100605" cy="49982"/>
                </a:xfrm>
                <a:custGeom>
                  <a:avLst/>
                  <a:gdLst>
                    <a:gd name="T0" fmla="*/ 136 w 689"/>
                    <a:gd name="T1" fmla="*/ 338 h 346"/>
                    <a:gd name="T2" fmla="*/ 136 w 689"/>
                    <a:gd name="T3" fmla="*/ 100 h 346"/>
                    <a:gd name="T4" fmla="*/ 262 w 689"/>
                    <a:gd name="T5" fmla="*/ 100 h 346"/>
                    <a:gd name="T6" fmla="*/ 262 w 689"/>
                    <a:gd name="T7" fmla="*/ 336 h 346"/>
                    <a:gd name="T8" fmla="*/ 406 w 689"/>
                    <a:gd name="T9" fmla="*/ 336 h 346"/>
                    <a:gd name="T10" fmla="*/ 406 w 689"/>
                    <a:gd name="T11" fmla="*/ 98 h 346"/>
                    <a:gd name="T12" fmla="*/ 546 w 689"/>
                    <a:gd name="T13" fmla="*/ 98 h 346"/>
                    <a:gd name="T14" fmla="*/ 546 w 689"/>
                    <a:gd name="T15" fmla="*/ 346 h 346"/>
                    <a:gd name="T16" fmla="*/ 689 w 689"/>
                    <a:gd name="T17" fmla="*/ 346 h 346"/>
                    <a:gd name="T18" fmla="*/ 689 w 689"/>
                    <a:gd name="T19" fmla="*/ 0 h 346"/>
                    <a:gd name="T20" fmla="*/ 0 w 689"/>
                    <a:gd name="T21" fmla="*/ 0 h 346"/>
                    <a:gd name="T22" fmla="*/ 0 w 689"/>
                    <a:gd name="T23" fmla="*/ 340 h 346"/>
                    <a:gd name="T24" fmla="*/ 136 w 689"/>
                    <a:gd name="T25" fmla="*/ 33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9" h="346">
                      <a:moveTo>
                        <a:pt x="136" y="338"/>
                      </a:moveTo>
                      <a:lnTo>
                        <a:pt x="136" y="100"/>
                      </a:lnTo>
                      <a:lnTo>
                        <a:pt x="262" y="100"/>
                      </a:lnTo>
                      <a:lnTo>
                        <a:pt x="262" y="336"/>
                      </a:lnTo>
                      <a:lnTo>
                        <a:pt x="406" y="336"/>
                      </a:lnTo>
                      <a:lnTo>
                        <a:pt x="406" y="98"/>
                      </a:lnTo>
                      <a:lnTo>
                        <a:pt x="546" y="98"/>
                      </a:lnTo>
                      <a:lnTo>
                        <a:pt x="546" y="346"/>
                      </a:lnTo>
                      <a:lnTo>
                        <a:pt x="689" y="346"/>
                      </a:lnTo>
                      <a:lnTo>
                        <a:pt x="689" y="0"/>
                      </a:lnTo>
                      <a:lnTo>
                        <a:pt x="0" y="0"/>
                      </a:lnTo>
                      <a:lnTo>
                        <a:pt x="0" y="340"/>
                      </a:lnTo>
                      <a:lnTo>
                        <a:pt x="136" y="338"/>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0" name="Freeform 87"/>
                <p:cNvSpPr/>
                <p:nvPr/>
              </p:nvSpPr>
              <p:spPr bwMode="auto">
                <a:xfrm>
                  <a:off x="2855122" y="2470488"/>
                  <a:ext cx="20505" cy="58953"/>
                </a:xfrm>
                <a:custGeom>
                  <a:avLst/>
                  <a:gdLst>
                    <a:gd name="T0" fmla="*/ 0 w 141"/>
                    <a:gd name="T1" fmla="*/ 0 h 404"/>
                    <a:gd name="T2" fmla="*/ 0 w 141"/>
                    <a:gd name="T3" fmla="*/ 404 h 404"/>
                    <a:gd name="T4" fmla="*/ 141 w 141"/>
                    <a:gd name="T5" fmla="*/ 404 h 404"/>
                    <a:gd name="T6" fmla="*/ 141 w 141"/>
                    <a:gd name="T7" fmla="*/ 11 h 404"/>
                    <a:gd name="T8" fmla="*/ 0 w 141"/>
                    <a:gd name="T9" fmla="*/ 0 h 404"/>
                  </a:gdLst>
                  <a:ahLst/>
                  <a:cxnLst>
                    <a:cxn ang="0">
                      <a:pos x="T0" y="T1"/>
                    </a:cxn>
                    <a:cxn ang="0">
                      <a:pos x="T2" y="T3"/>
                    </a:cxn>
                    <a:cxn ang="0">
                      <a:pos x="T4" y="T5"/>
                    </a:cxn>
                    <a:cxn ang="0">
                      <a:pos x="T6" y="T7"/>
                    </a:cxn>
                    <a:cxn ang="0">
                      <a:pos x="T8" y="T9"/>
                    </a:cxn>
                  </a:cxnLst>
                  <a:rect l="0" t="0" r="r" b="b"/>
                  <a:pathLst>
                    <a:path w="141" h="404">
                      <a:moveTo>
                        <a:pt x="0" y="0"/>
                      </a:moveTo>
                      <a:lnTo>
                        <a:pt x="0" y="404"/>
                      </a:lnTo>
                      <a:lnTo>
                        <a:pt x="141" y="404"/>
                      </a:lnTo>
                      <a:lnTo>
                        <a:pt x="141" y="11"/>
                      </a:lnTo>
                      <a:lnTo>
                        <a:pt x="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1" name="Freeform 88"/>
                <p:cNvSpPr/>
                <p:nvPr/>
              </p:nvSpPr>
              <p:spPr bwMode="auto">
                <a:xfrm>
                  <a:off x="2814111" y="2467284"/>
                  <a:ext cx="19224" cy="62157"/>
                </a:xfrm>
                <a:custGeom>
                  <a:avLst/>
                  <a:gdLst>
                    <a:gd name="T0" fmla="*/ 0 w 132"/>
                    <a:gd name="T1" fmla="*/ 0 h 428"/>
                    <a:gd name="T2" fmla="*/ 0 w 132"/>
                    <a:gd name="T3" fmla="*/ 428 h 428"/>
                    <a:gd name="T4" fmla="*/ 132 w 132"/>
                    <a:gd name="T5" fmla="*/ 428 h 428"/>
                    <a:gd name="T6" fmla="*/ 132 w 132"/>
                    <a:gd name="T7" fmla="*/ 6 h 428"/>
                    <a:gd name="T8" fmla="*/ 0 w 132"/>
                    <a:gd name="T9" fmla="*/ 0 h 428"/>
                  </a:gdLst>
                  <a:ahLst/>
                  <a:cxnLst>
                    <a:cxn ang="0">
                      <a:pos x="T0" y="T1"/>
                    </a:cxn>
                    <a:cxn ang="0">
                      <a:pos x="T2" y="T3"/>
                    </a:cxn>
                    <a:cxn ang="0">
                      <a:pos x="T4" y="T5"/>
                    </a:cxn>
                    <a:cxn ang="0">
                      <a:pos x="T6" y="T7"/>
                    </a:cxn>
                    <a:cxn ang="0">
                      <a:pos x="T8" y="T9"/>
                    </a:cxn>
                  </a:cxnLst>
                  <a:rect l="0" t="0" r="r" b="b"/>
                  <a:pathLst>
                    <a:path w="132" h="428">
                      <a:moveTo>
                        <a:pt x="0" y="0"/>
                      </a:moveTo>
                      <a:lnTo>
                        <a:pt x="0" y="428"/>
                      </a:lnTo>
                      <a:lnTo>
                        <a:pt x="132" y="428"/>
                      </a:lnTo>
                      <a:lnTo>
                        <a:pt x="132" y="6"/>
                      </a:lnTo>
                      <a:lnTo>
                        <a:pt x="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2" name="Freeform 89"/>
                <p:cNvSpPr/>
                <p:nvPr/>
              </p:nvSpPr>
              <p:spPr bwMode="auto">
                <a:xfrm>
                  <a:off x="2775664" y="2462157"/>
                  <a:ext cx="17302" cy="66002"/>
                </a:xfrm>
                <a:custGeom>
                  <a:avLst/>
                  <a:gdLst>
                    <a:gd name="T0" fmla="*/ 0 w 117"/>
                    <a:gd name="T1" fmla="*/ 0 h 451"/>
                    <a:gd name="T2" fmla="*/ 0 w 117"/>
                    <a:gd name="T3" fmla="*/ 451 h 451"/>
                    <a:gd name="T4" fmla="*/ 117 w 117"/>
                    <a:gd name="T5" fmla="*/ 451 h 451"/>
                    <a:gd name="T6" fmla="*/ 117 w 117"/>
                    <a:gd name="T7" fmla="*/ 15 h 451"/>
                    <a:gd name="T8" fmla="*/ 0 w 117"/>
                    <a:gd name="T9" fmla="*/ 0 h 451"/>
                  </a:gdLst>
                  <a:ahLst/>
                  <a:cxnLst>
                    <a:cxn ang="0">
                      <a:pos x="T0" y="T1"/>
                    </a:cxn>
                    <a:cxn ang="0">
                      <a:pos x="T2" y="T3"/>
                    </a:cxn>
                    <a:cxn ang="0">
                      <a:pos x="T4" y="T5"/>
                    </a:cxn>
                    <a:cxn ang="0">
                      <a:pos x="T6" y="T7"/>
                    </a:cxn>
                    <a:cxn ang="0">
                      <a:pos x="T8" y="T9"/>
                    </a:cxn>
                  </a:cxnLst>
                  <a:rect l="0" t="0" r="r" b="b"/>
                  <a:pathLst>
                    <a:path w="117" h="451">
                      <a:moveTo>
                        <a:pt x="0" y="0"/>
                      </a:moveTo>
                      <a:lnTo>
                        <a:pt x="0" y="451"/>
                      </a:lnTo>
                      <a:lnTo>
                        <a:pt x="117" y="451"/>
                      </a:lnTo>
                      <a:lnTo>
                        <a:pt x="117" y="15"/>
                      </a:lnTo>
                      <a:lnTo>
                        <a:pt x="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3" name="Freeform 90"/>
                <p:cNvSpPr/>
                <p:nvPr/>
              </p:nvSpPr>
              <p:spPr bwMode="auto">
                <a:xfrm>
                  <a:off x="2739779" y="2459594"/>
                  <a:ext cx="14097" cy="133285"/>
                </a:xfrm>
                <a:custGeom>
                  <a:avLst/>
                  <a:gdLst>
                    <a:gd name="T0" fmla="*/ 93 w 93"/>
                    <a:gd name="T1" fmla="*/ 0 h 917"/>
                    <a:gd name="T2" fmla="*/ 93 w 93"/>
                    <a:gd name="T3" fmla="*/ 917 h 917"/>
                    <a:gd name="T4" fmla="*/ 0 w 93"/>
                    <a:gd name="T5" fmla="*/ 917 h 917"/>
                    <a:gd name="T6" fmla="*/ 0 w 93"/>
                    <a:gd name="T7" fmla="*/ 112 h 917"/>
                    <a:gd name="T8" fmla="*/ 93 w 93"/>
                    <a:gd name="T9" fmla="*/ 0 h 917"/>
                  </a:gdLst>
                  <a:ahLst/>
                  <a:cxnLst>
                    <a:cxn ang="0">
                      <a:pos x="T0" y="T1"/>
                    </a:cxn>
                    <a:cxn ang="0">
                      <a:pos x="T2" y="T3"/>
                    </a:cxn>
                    <a:cxn ang="0">
                      <a:pos x="T4" y="T5"/>
                    </a:cxn>
                    <a:cxn ang="0">
                      <a:pos x="T6" y="T7"/>
                    </a:cxn>
                    <a:cxn ang="0">
                      <a:pos x="T8" y="T9"/>
                    </a:cxn>
                  </a:cxnLst>
                  <a:rect l="0" t="0" r="r" b="b"/>
                  <a:pathLst>
                    <a:path w="93" h="917">
                      <a:moveTo>
                        <a:pt x="93" y="0"/>
                      </a:moveTo>
                      <a:lnTo>
                        <a:pt x="93" y="917"/>
                      </a:lnTo>
                      <a:lnTo>
                        <a:pt x="0" y="917"/>
                      </a:lnTo>
                      <a:lnTo>
                        <a:pt x="0" y="112"/>
                      </a:lnTo>
                      <a:lnTo>
                        <a:pt x="93"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4" name="Freeform 96"/>
                <p:cNvSpPr/>
                <p:nvPr/>
              </p:nvSpPr>
              <p:spPr bwMode="auto">
                <a:xfrm>
                  <a:off x="2655835" y="2354504"/>
                  <a:ext cx="33321" cy="238376"/>
                </a:xfrm>
                <a:custGeom>
                  <a:avLst/>
                  <a:gdLst>
                    <a:gd name="T0" fmla="*/ 226 w 230"/>
                    <a:gd name="T1" fmla="*/ 0 h 1632"/>
                    <a:gd name="T2" fmla="*/ 230 w 230"/>
                    <a:gd name="T3" fmla="*/ 1632 h 1632"/>
                    <a:gd name="T4" fmla="*/ 0 w 230"/>
                    <a:gd name="T5" fmla="*/ 1591 h 1632"/>
                    <a:gd name="T6" fmla="*/ 0 w 230"/>
                    <a:gd name="T7" fmla="*/ 279 h 1632"/>
                    <a:gd name="T8" fmla="*/ 226 w 230"/>
                    <a:gd name="T9" fmla="*/ 0 h 1632"/>
                  </a:gdLst>
                  <a:ahLst/>
                  <a:cxnLst>
                    <a:cxn ang="0">
                      <a:pos x="T0" y="T1"/>
                    </a:cxn>
                    <a:cxn ang="0">
                      <a:pos x="T2" y="T3"/>
                    </a:cxn>
                    <a:cxn ang="0">
                      <a:pos x="T4" y="T5"/>
                    </a:cxn>
                    <a:cxn ang="0">
                      <a:pos x="T6" y="T7"/>
                    </a:cxn>
                    <a:cxn ang="0">
                      <a:pos x="T8" y="T9"/>
                    </a:cxn>
                  </a:cxnLst>
                  <a:rect l="0" t="0" r="r" b="b"/>
                  <a:pathLst>
                    <a:path w="230" h="1632">
                      <a:moveTo>
                        <a:pt x="226" y="0"/>
                      </a:moveTo>
                      <a:lnTo>
                        <a:pt x="230" y="1632"/>
                      </a:lnTo>
                      <a:lnTo>
                        <a:pt x="0" y="1591"/>
                      </a:lnTo>
                      <a:lnTo>
                        <a:pt x="0" y="279"/>
                      </a:lnTo>
                      <a:lnTo>
                        <a:pt x="226"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grpSp>
          <p:sp>
            <p:nvSpPr>
              <p:cNvPr id="95" name="椭圆 94"/>
              <p:cNvSpPr/>
              <p:nvPr/>
            </p:nvSpPr>
            <p:spPr>
              <a:xfrm>
                <a:off x="11616276" y="6396038"/>
                <a:ext cx="303212" cy="303212"/>
              </a:xfrm>
              <a:prstGeom prst="ellipse">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nvGrpSpPr>
          <p:cNvPr id="7" name="组合 6"/>
          <p:cNvGrpSpPr/>
          <p:nvPr/>
        </p:nvGrpSpPr>
        <p:grpSpPr>
          <a:xfrm>
            <a:off x="1564950" y="4949353"/>
            <a:ext cx="9675820" cy="736138"/>
            <a:chOff x="1736" y="3008"/>
            <a:chExt cx="4883" cy="1964"/>
          </a:xfrm>
        </p:grpSpPr>
        <p:grpSp>
          <p:nvGrpSpPr>
            <p:cNvPr id="8" name="is1îďê"/>
            <p:cNvGrpSpPr/>
            <p:nvPr/>
          </p:nvGrpSpPr>
          <p:grpSpPr>
            <a:xfrm>
              <a:off x="1736" y="3151"/>
              <a:ext cx="4883" cy="1821"/>
              <a:chOff x="1008062" y="2093905"/>
              <a:chExt cx="2304480" cy="1465496"/>
            </a:xfrm>
          </p:grpSpPr>
          <p:sp>
            <p:nvSpPr>
              <p:cNvPr id="20" name="ïṩļiḋé"/>
              <p:cNvSpPr/>
              <p:nvPr/>
            </p:nvSpPr>
            <p:spPr>
              <a:xfrm>
                <a:off x="1008062" y="2671734"/>
                <a:ext cx="2304480" cy="887667"/>
              </a:xfrm>
              <a:prstGeom prst="roundRect">
                <a:avLst>
                  <a:gd name="adj" fmla="val 6226"/>
                </a:avLst>
              </a:prstGeom>
              <a:solidFill>
                <a:schemeClr val="bg1">
                  <a:lumMod val="95000"/>
                </a:schemeClr>
              </a:solidFill>
              <a:effectLst/>
            </p:spPr>
            <p:txBody>
              <a:bodyPr wrap="square" lIns="68580" tIns="274320" rIns="68580" bIns="137160">
                <a:normAutofit fontScale="25000" lnSpcReduction="20000"/>
              </a:bodyPr>
              <a:lstStyle/>
              <a:p>
                <a:pPr defTabSz="914400">
                  <a:spcBef>
                    <a:spcPct val="20000"/>
                  </a:spcBef>
                  <a:defRPr/>
                </a:pPr>
                <a:endParaRPr lang="en-US" altLang="zh-CN" sz="1050" dirty="0"/>
              </a:p>
            </p:txBody>
          </p:sp>
          <p:sp>
            <p:nvSpPr>
              <p:cNvPr id="24" name="îṣḻíḓe"/>
              <p:cNvSpPr/>
              <p:nvPr/>
            </p:nvSpPr>
            <p:spPr bwMode="auto">
              <a:xfrm rot="5400000">
                <a:off x="2949518" y="2201782"/>
                <a:ext cx="289659" cy="73905"/>
              </a:xfrm>
              <a:custGeom>
                <a:avLst/>
                <a:gdLst>
                  <a:gd name="T0" fmla="*/ 326 w 577"/>
                  <a:gd name="T1" fmla="*/ 502 h 502"/>
                  <a:gd name="T2" fmla="*/ 299 w 577"/>
                  <a:gd name="T3" fmla="*/ 491 h 502"/>
                  <a:gd name="T4" fmla="*/ 299 w 577"/>
                  <a:gd name="T5" fmla="*/ 436 h 502"/>
                  <a:gd name="T6" fmla="*/ 445 w 577"/>
                  <a:gd name="T7" fmla="*/ 289 h 502"/>
                  <a:gd name="T8" fmla="*/ 39 w 577"/>
                  <a:gd name="T9" fmla="*/ 289 h 502"/>
                  <a:gd name="T10" fmla="*/ 0 w 577"/>
                  <a:gd name="T11" fmla="*/ 251 h 502"/>
                  <a:gd name="T12" fmla="*/ 39 w 577"/>
                  <a:gd name="T13" fmla="*/ 212 h 502"/>
                  <a:gd name="T14" fmla="*/ 445 w 577"/>
                  <a:gd name="T15" fmla="*/ 212 h 502"/>
                  <a:gd name="T16" fmla="*/ 299 w 577"/>
                  <a:gd name="T17" fmla="*/ 65 h 502"/>
                  <a:gd name="T18" fmla="*/ 299 w 577"/>
                  <a:gd name="T19" fmla="*/ 11 h 502"/>
                  <a:gd name="T20" fmla="*/ 326 w 577"/>
                  <a:gd name="T21" fmla="*/ 0 h 502"/>
                  <a:gd name="T22" fmla="*/ 353 w 577"/>
                  <a:gd name="T23" fmla="*/ 11 h 502"/>
                  <a:gd name="T24" fmla="*/ 566 w 577"/>
                  <a:gd name="T25" fmla="*/ 224 h 502"/>
                  <a:gd name="T26" fmla="*/ 571 w 577"/>
                  <a:gd name="T27" fmla="*/ 229 h 502"/>
                  <a:gd name="T28" fmla="*/ 571 w 577"/>
                  <a:gd name="T29" fmla="*/ 230 h 502"/>
                  <a:gd name="T30" fmla="*/ 572 w 577"/>
                  <a:gd name="T31" fmla="*/ 231 h 502"/>
                  <a:gd name="T32" fmla="*/ 574 w 577"/>
                  <a:gd name="T33" fmla="*/ 236 h 502"/>
                  <a:gd name="T34" fmla="*/ 575 w 577"/>
                  <a:gd name="T35" fmla="*/ 238 h 502"/>
                  <a:gd name="T36" fmla="*/ 576 w 577"/>
                  <a:gd name="T37" fmla="*/ 243 h 502"/>
                  <a:gd name="T38" fmla="*/ 577 w 577"/>
                  <a:gd name="T39" fmla="*/ 251 h 502"/>
                  <a:gd name="T40" fmla="*/ 576 w 577"/>
                  <a:gd name="T41" fmla="*/ 258 h 502"/>
                  <a:gd name="T42" fmla="*/ 575 w 577"/>
                  <a:gd name="T43" fmla="*/ 263 h 502"/>
                  <a:gd name="T44" fmla="*/ 574 w 577"/>
                  <a:gd name="T45" fmla="*/ 266 h 502"/>
                  <a:gd name="T46" fmla="*/ 572 w 577"/>
                  <a:gd name="T47" fmla="*/ 271 h 502"/>
                  <a:gd name="T48" fmla="*/ 571 w 577"/>
                  <a:gd name="T49" fmla="*/ 272 h 502"/>
                  <a:gd name="T50" fmla="*/ 566 w 577"/>
                  <a:gd name="T51" fmla="*/ 278 h 502"/>
                  <a:gd name="T52" fmla="*/ 353 w 577"/>
                  <a:gd name="T53" fmla="*/ 491 h 502"/>
                  <a:gd name="T54" fmla="*/ 326 w 577"/>
                  <a:gd name="T55"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7" h="502">
                    <a:moveTo>
                      <a:pt x="326" y="502"/>
                    </a:moveTo>
                    <a:cubicBezTo>
                      <a:pt x="316" y="502"/>
                      <a:pt x="306" y="498"/>
                      <a:pt x="299" y="491"/>
                    </a:cubicBezTo>
                    <a:cubicBezTo>
                      <a:pt x="284" y="476"/>
                      <a:pt x="284" y="451"/>
                      <a:pt x="299" y="436"/>
                    </a:cubicBezTo>
                    <a:cubicBezTo>
                      <a:pt x="445" y="289"/>
                      <a:pt x="445" y="289"/>
                      <a:pt x="445" y="289"/>
                    </a:cubicBezTo>
                    <a:cubicBezTo>
                      <a:pt x="39" y="289"/>
                      <a:pt x="39" y="289"/>
                      <a:pt x="39" y="289"/>
                    </a:cubicBezTo>
                    <a:cubicBezTo>
                      <a:pt x="17" y="289"/>
                      <a:pt x="0" y="272"/>
                      <a:pt x="0" y="251"/>
                    </a:cubicBezTo>
                    <a:cubicBezTo>
                      <a:pt x="0" y="230"/>
                      <a:pt x="17" y="212"/>
                      <a:pt x="39" y="212"/>
                    </a:cubicBezTo>
                    <a:cubicBezTo>
                      <a:pt x="445" y="212"/>
                      <a:pt x="445" y="212"/>
                      <a:pt x="445" y="212"/>
                    </a:cubicBezTo>
                    <a:cubicBezTo>
                      <a:pt x="299" y="65"/>
                      <a:pt x="299" y="65"/>
                      <a:pt x="299" y="65"/>
                    </a:cubicBezTo>
                    <a:cubicBezTo>
                      <a:pt x="284" y="50"/>
                      <a:pt x="284" y="26"/>
                      <a:pt x="299" y="11"/>
                    </a:cubicBezTo>
                    <a:cubicBezTo>
                      <a:pt x="306" y="4"/>
                      <a:pt x="316" y="0"/>
                      <a:pt x="326" y="0"/>
                    </a:cubicBezTo>
                    <a:cubicBezTo>
                      <a:pt x="336" y="0"/>
                      <a:pt x="346" y="4"/>
                      <a:pt x="353" y="11"/>
                    </a:cubicBezTo>
                    <a:cubicBezTo>
                      <a:pt x="566" y="224"/>
                      <a:pt x="566" y="224"/>
                      <a:pt x="566" y="224"/>
                    </a:cubicBezTo>
                    <a:cubicBezTo>
                      <a:pt x="568" y="225"/>
                      <a:pt x="569" y="227"/>
                      <a:pt x="571" y="229"/>
                    </a:cubicBezTo>
                    <a:cubicBezTo>
                      <a:pt x="571" y="230"/>
                      <a:pt x="571" y="230"/>
                      <a:pt x="571" y="230"/>
                    </a:cubicBezTo>
                    <a:cubicBezTo>
                      <a:pt x="572" y="231"/>
                      <a:pt x="572" y="231"/>
                      <a:pt x="572" y="231"/>
                    </a:cubicBezTo>
                    <a:cubicBezTo>
                      <a:pt x="572" y="232"/>
                      <a:pt x="573" y="234"/>
                      <a:pt x="574" y="236"/>
                    </a:cubicBezTo>
                    <a:cubicBezTo>
                      <a:pt x="574" y="237"/>
                      <a:pt x="575" y="238"/>
                      <a:pt x="575" y="238"/>
                    </a:cubicBezTo>
                    <a:cubicBezTo>
                      <a:pt x="575" y="240"/>
                      <a:pt x="576" y="241"/>
                      <a:pt x="576" y="243"/>
                    </a:cubicBezTo>
                    <a:cubicBezTo>
                      <a:pt x="577" y="246"/>
                      <a:pt x="577" y="248"/>
                      <a:pt x="577" y="251"/>
                    </a:cubicBezTo>
                    <a:cubicBezTo>
                      <a:pt x="577" y="253"/>
                      <a:pt x="577" y="256"/>
                      <a:pt x="576" y="258"/>
                    </a:cubicBezTo>
                    <a:cubicBezTo>
                      <a:pt x="576" y="260"/>
                      <a:pt x="575" y="262"/>
                      <a:pt x="575" y="263"/>
                    </a:cubicBezTo>
                    <a:cubicBezTo>
                      <a:pt x="575" y="264"/>
                      <a:pt x="575" y="265"/>
                      <a:pt x="574" y="266"/>
                    </a:cubicBezTo>
                    <a:cubicBezTo>
                      <a:pt x="573" y="267"/>
                      <a:pt x="573" y="269"/>
                      <a:pt x="572" y="271"/>
                    </a:cubicBezTo>
                    <a:cubicBezTo>
                      <a:pt x="571" y="271"/>
                      <a:pt x="571" y="272"/>
                      <a:pt x="571" y="272"/>
                    </a:cubicBezTo>
                    <a:cubicBezTo>
                      <a:pt x="569" y="274"/>
                      <a:pt x="568" y="276"/>
                      <a:pt x="566" y="278"/>
                    </a:cubicBezTo>
                    <a:cubicBezTo>
                      <a:pt x="353" y="491"/>
                      <a:pt x="353" y="491"/>
                      <a:pt x="353" y="491"/>
                    </a:cubicBezTo>
                    <a:cubicBezTo>
                      <a:pt x="346" y="498"/>
                      <a:pt x="336" y="502"/>
                      <a:pt x="326" y="50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p>
            </p:txBody>
          </p:sp>
        </p:grpSp>
        <p:sp>
          <p:nvSpPr>
            <p:cNvPr id="10" name="文本框 9"/>
            <p:cNvSpPr txBox="1"/>
            <p:nvPr/>
          </p:nvSpPr>
          <p:spPr>
            <a:xfrm>
              <a:off x="2341" y="3008"/>
              <a:ext cx="1653" cy="628"/>
            </a:xfrm>
            <a:prstGeom prst="rect">
              <a:avLst/>
            </a:prstGeom>
            <a:noFill/>
          </p:spPr>
          <p:txBody>
            <a:bodyPr wrap="square" rtlCol="0">
              <a:spAutoFit/>
            </a:bodyPr>
            <a:lstStyle/>
            <a:p>
              <a:r>
                <a:rPr lang="zh-CN" altLang="en-US" sz="2000" b="1" spc="300">
                  <a:solidFill>
                    <a:schemeClr val="bg1"/>
                  </a:solidFill>
                  <a:latin typeface="微软雅黑" panose="020B0503020204020204" charset="-122"/>
                  <a:ea typeface="微软雅黑" panose="020B0503020204020204" charset="-122"/>
                </a:rPr>
                <a:t>论点页面</a:t>
              </a:r>
              <a:endParaRPr lang="zh-CN" altLang="en-US" sz="2000" b="1" spc="300">
                <a:solidFill>
                  <a:schemeClr val="bg1"/>
                </a:solidFill>
                <a:latin typeface="微软雅黑" panose="020B0503020204020204" charset="-122"/>
                <a:ea typeface="微软雅黑" panose="020B0503020204020204" charset="-122"/>
              </a:endParaRPr>
            </a:p>
          </p:txBody>
        </p:sp>
        <p:sp>
          <p:nvSpPr>
            <p:cNvPr id="19" name="矩形 18"/>
            <p:cNvSpPr/>
            <p:nvPr/>
          </p:nvSpPr>
          <p:spPr>
            <a:xfrm>
              <a:off x="1842" y="3869"/>
              <a:ext cx="4773" cy="397"/>
            </a:xfrm>
            <a:prstGeom prst="rect">
              <a:avLst/>
            </a:prstGeom>
          </p:spPr>
          <p:txBody>
            <a:bodyPr wrap="square">
              <a:spAutoFit/>
            </a:bodyPr>
            <a:lstStyle/>
            <a:p>
              <a:pPr algn="just">
                <a:lnSpc>
                  <a:spcPct val="150000"/>
                </a:lnSpc>
              </a:pPr>
              <a:r>
                <a:rPr lang="zh-CN" altLang="en-US" sz="1400" dirty="0">
                  <a:solidFill>
                    <a:schemeClr val="accent2">
                      <a:lumMod val="75000"/>
                    </a:schemeClr>
                  </a:solidFill>
                  <a:latin typeface="微软雅黑" panose="020B0503020204020204" charset="-122"/>
                  <a:ea typeface="微软雅黑" panose="020B0503020204020204" charset="-122"/>
                </a:rPr>
                <a:t>管理员在验证完身份后可以进行审核管理，管理员可以观察到已被举报的内容，也有着审核相册、相片和评论的权限。</a:t>
              </a:r>
              <a:endParaRPr sz="1400" dirty="0">
                <a:solidFill>
                  <a:schemeClr val="accent2">
                    <a:lumMod val="75000"/>
                  </a:schemeClr>
                </a:solidFill>
                <a:latin typeface="微软雅黑" panose="020B0503020204020204" charset="-122"/>
                <a:ea typeface="微软雅黑" panose="020B0503020204020204" charset="-122"/>
              </a:endParaRPr>
            </a:p>
          </p:txBody>
        </p:sp>
      </p:grpSp>
      <p:pic>
        <p:nvPicPr>
          <p:cNvPr id="6" name="图片 5" descr="审核协作图 (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80234" y="1172509"/>
            <a:ext cx="11538088" cy="408464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952500" y="-95250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340360" y="427990"/>
            <a:ext cx="548640" cy="54864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910590" y="541020"/>
            <a:ext cx="2919730" cy="721360"/>
            <a:chOff x="10150" y="1649"/>
            <a:chExt cx="4598" cy="1136"/>
          </a:xfrm>
        </p:grpSpPr>
        <p:sp>
          <p:nvSpPr>
            <p:cNvPr id="30" name="文本框 29"/>
            <p:cNvSpPr txBox="1"/>
            <p:nvPr/>
          </p:nvSpPr>
          <p:spPr>
            <a:xfrm>
              <a:off x="10150" y="1649"/>
              <a:ext cx="4598" cy="824"/>
            </a:xfrm>
            <a:prstGeom prst="rect">
              <a:avLst/>
            </a:prstGeom>
            <a:noFill/>
          </p:spPr>
          <p:txBody>
            <a:bodyPr wrap="square" rtlCol="0">
              <a:spAutoFit/>
            </a:bodyPr>
            <a:lstStyle/>
            <a:p>
              <a:pPr algn="l"/>
              <a:r>
                <a:rPr lang="zh-CN" altLang="en-US" sz="2800" b="1" dirty="0">
                  <a:solidFill>
                    <a:schemeClr val="accent2">
                      <a:lumMod val="75000"/>
                    </a:schemeClr>
                  </a:solidFill>
                  <a:latin typeface="方正小标宋简体" panose="03000509000000000000" pitchFamily="65" charset="-122"/>
                  <a:ea typeface="方正小标宋简体" panose="03000509000000000000" pitchFamily="65" charset="-122"/>
                </a:rPr>
                <a:t>非功能设计</a:t>
              </a:r>
              <a:endParaRPr lang="zh-CN" altLang="en-US" sz="2800" b="1" dirty="0">
                <a:solidFill>
                  <a:schemeClr val="accent2">
                    <a:lumMod val="75000"/>
                  </a:schemeClr>
                </a:solidFill>
                <a:latin typeface="方正小标宋简体" panose="03000509000000000000" pitchFamily="65" charset="-122"/>
                <a:ea typeface="方正小标宋简体" panose="03000509000000000000" pitchFamily="65" charset="-122"/>
              </a:endParaRPr>
            </a:p>
          </p:txBody>
        </p:sp>
        <p:sp>
          <p:nvSpPr>
            <p:cNvPr id="65" name="矩形 64"/>
            <p:cNvSpPr/>
            <p:nvPr/>
          </p:nvSpPr>
          <p:spPr>
            <a:xfrm>
              <a:off x="10341" y="2349"/>
              <a:ext cx="2863" cy="436"/>
            </a:xfrm>
            <a:prstGeom prst="rect">
              <a:avLst/>
            </a:prstGeom>
          </p:spPr>
          <p:txBody>
            <a:bodyPr wrap="none">
              <a:spAutoFit/>
            </a:bodyPr>
            <a:lstStyle/>
            <a:p>
              <a:r>
                <a:rPr lang="en-US" altLang="zh-CN" sz="1200" dirty="0">
                  <a:solidFill>
                    <a:schemeClr val="tx1">
                      <a:lumMod val="85000"/>
                      <a:lumOff val="15000"/>
                    </a:schemeClr>
                  </a:solidFill>
                  <a:latin typeface="微软雅黑" panose="020B0503020204020204" charset="-122"/>
                  <a:ea typeface="微软雅黑" panose="020B0503020204020204" charset="-122"/>
                </a:rPr>
                <a:t>Non functional design</a:t>
              </a:r>
              <a:endParaRPr lang="zh-CN" altLang="en-US" sz="1200" dirty="0">
                <a:solidFill>
                  <a:schemeClr val="tx1">
                    <a:lumMod val="85000"/>
                    <a:lumOff val="15000"/>
                  </a:schemeClr>
                </a:solidFill>
                <a:latin typeface="微软雅黑" panose="020B0503020204020204" charset="-122"/>
                <a:ea typeface="微软雅黑" panose="020B0503020204020204" charset="-122"/>
              </a:endParaRPr>
            </a:p>
          </p:txBody>
        </p:sp>
      </p:grpSp>
      <p:grpSp>
        <p:nvGrpSpPr>
          <p:cNvPr id="96" name="组合 95"/>
          <p:cNvGrpSpPr/>
          <p:nvPr/>
        </p:nvGrpSpPr>
        <p:grpSpPr>
          <a:xfrm>
            <a:off x="10650855" y="742315"/>
            <a:ext cx="956310" cy="222250"/>
            <a:chOff x="16633" y="9089"/>
            <a:chExt cx="1506" cy="350"/>
          </a:xfrm>
        </p:grpSpPr>
        <p:grpSp>
          <p:nvGrpSpPr>
            <p:cNvPr id="2" name="组合 1"/>
            <p:cNvGrpSpPr/>
            <p:nvPr/>
          </p:nvGrpSpPr>
          <p:grpSpPr>
            <a:xfrm>
              <a:off x="16633" y="9089"/>
              <a:ext cx="351" cy="351"/>
              <a:chOff x="10882313" y="6396038"/>
              <a:chExt cx="303212" cy="303212"/>
            </a:xfrm>
          </p:grpSpPr>
          <p:sp>
            <p:nvSpPr>
              <p:cNvPr id="3" name="任意多边形: 形状 49"/>
              <p:cNvSpPr>
                <a:spLocks noChangeAspect="1"/>
              </p:cNvSpPr>
              <p:nvPr/>
            </p:nvSpPr>
            <p:spPr bwMode="auto">
              <a:xfrm>
                <a:off x="10982939" y="6442640"/>
                <a:ext cx="101961" cy="210009"/>
              </a:xfrm>
              <a:custGeom>
                <a:avLst/>
                <a:gdLst>
                  <a:gd name="connsiteX0" fmla="*/ 153435 w 326134"/>
                  <a:gd name="connsiteY0" fmla="*/ 529358 h 671736"/>
                  <a:gd name="connsiteX1" fmla="*/ 119645 w 326134"/>
                  <a:gd name="connsiteY1" fmla="*/ 546898 h 671736"/>
                  <a:gd name="connsiteX2" fmla="*/ 159446 w 326134"/>
                  <a:gd name="connsiteY2" fmla="*/ 561302 h 671736"/>
                  <a:gd name="connsiteX3" fmla="*/ 159446 w 326134"/>
                  <a:gd name="connsiteY3" fmla="*/ 529682 h 671736"/>
                  <a:gd name="connsiteX4" fmla="*/ 153435 w 326134"/>
                  <a:gd name="connsiteY4" fmla="*/ 529358 h 671736"/>
                  <a:gd name="connsiteX5" fmla="*/ 226631 w 326134"/>
                  <a:gd name="connsiteY5" fmla="*/ 422217 h 671736"/>
                  <a:gd name="connsiteX6" fmla="*/ 202308 w 326134"/>
                  <a:gd name="connsiteY6" fmla="*/ 424428 h 671736"/>
                  <a:gd name="connsiteX7" fmla="*/ 202308 w 326134"/>
                  <a:gd name="connsiteY7" fmla="*/ 474666 h 671736"/>
                  <a:gd name="connsiteX8" fmla="*/ 252558 w 326134"/>
                  <a:gd name="connsiteY8" fmla="*/ 441764 h 671736"/>
                  <a:gd name="connsiteX9" fmla="*/ 226631 w 326134"/>
                  <a:gd name="connsiteY9" fmla="*/ 422217 h 671736"/>
                  <a:gd name="connsiteX10" fmla="*/ 149921 w 326134"/>
                  <a:gd name="connsiteY10" fmla="*/ 298453 h 671736"/>
                  <a:gd name="connsiteX11" fmla="*/ 88390 w 326134"/>
                  <a:gd name="connsiteY11" fmla="*/ 343711 h 671736"/>
                  <a:gd name="connsiteX12" fmla="*/ 149921 w 326134"/>
                  <a:gd name="connsiteY12" fmla="*/ 379555 h 671736"/>
                  <a:gd name="connsiteX13" fmla="*/ 217727 w 326134"/>
                  <a:gd name="connsiteY13" fmla="*/ 142410 h 671736"/>
                  <a:gd name="connsiteX14" fmla="*/ 208658 w 326134"/>
                  <a:gd name="connsiteY14" fmla="*/ 143472 h 671736"/>
                  <a:gd name="connsiteX15" fmla="*/ 208658 w 326134"/>
                  <a:gd name="connsiteY15" fmla="*/ 222253 h 671736"/>
                  <a:gd name="connsiteX16" fmla="*/ 270961 w 326134"/>
                  <a:gd name="connsiteY16" fmla="*/ 166600 h 671736"/>
                  <a:gd name="connsiteX17" fmla="*/ 217727 w 326134"/>
                  <a:gd name="connsiteY17" fmla="*/ 142410 h 671736"/>
                  <a:gd name="connsiteX18" fmla="*/ 176946 w 326134"/>
                  <a:gd name="connsiteY18" fmla="*/ 57 h 671736"/>
                  <a:gd name="connsiteX19" fmla="*/ 222429 w 326134"/>
                  <a:gd name="connsiteY19" fmla="*/ 17460 h 671736"/>
                  <a:gd name="connsiteX20" fmla="*/ 209421 w 326134"/>
                  <a:gd name="connsiteY20" fmla="*/ 68451 h 671736"/>
                  <a:gd name="connsiteX21" fmla="*/ 209421 w 326134"/>
                  <a:gd name="connsiteY21" fmla="*/ 91957 h 671736"/>
                  <a:gd name="connsiteX22" fmla="*/ 325412 w 326134"/>
                  <a:gd name="connsiteY22" fmla="*/ 151627 h 671736"/>
                  <a:gd name="connsiteX23" fmla="*/ 205085 w 326134"/>
                  <a:gd name="connsiteY23" fmla="*/ 278199 h 671736"/>
                  <a:gd name="connsiteX24" fmla="*/ 205085 w 326134"/>
                  <a:gd name="connsiteY24" fmla="*/ 376202 h 671736"/>
                  <a:gd name="connsiteX25" fmla="*/ 304092 w 326134"/>
                  <a:gd name="connsiteY25" fmla="*/ 432979 h 671736"/>
                  <a:gd name="connsiteX26" fmla="*/ 193883 w 326134"/>
                  <a:gd name="connsiteY26" fmla="*/ 519409 h 671736"/>
                  <a:gd name="connsiteX27" fmla="*/ 193883 w 326134"/>
                  <a:gd name="connsiteY27" fmla="*/ 575101 h 671736"/>
                  <a:gd name="connsiteX28" fmla="*/ 326134 w 326134"/>
                  <a:gd name="connsiteY28" fmla="*/ 618859 h 671736"/>
                  <a:gd name="connsiteX29" fmla="*/ 194606 w 326134"/>
                  <a:gd name="connsiteY29" fmla="*/ 599692 h 671736"/>
                  <a:gd name="connsiteX30" fmla="*/ 170396 w 326134"/>
                  <a:gd name="connsiteY30" fmla="*/ 671658 h 671736"/>
                  <a:gd name="connsiteX31" fmla="*/ 159556 w 326134"/>
                  <a:gd name="connsiteY31" fmla="*/ 598246 h 671736"/>
                  <a:gd name="connsiteX32" fmla="*/ 63078 w 326134"/>
                  <a:gd name="connsiteY32" fmla="*/ 542192 h 671736"/>
                  <a:gd name="connsiteX33" fmla="*/ 153413 w 326134"/>
                  <a:gd name="connsiteY33" fmla="*/ 479630 h 671736"/>
                  <a:gd name="connsiteX34" fmla="*/ 153413 w 326134"/>
                  <a:gd name="connsiteY34" fmla="*/ 410919 h 671736"/>
                  <a:gd name="connsiteX35" fmla="*/ 38868 w 326134"/>
                  <a:gd name="connsiteY35" fmla="*/ 356312 h 671736"/>
                  <a:gd name="connsiteX36" fmla="*/ 149800 w 326134"/>
                  <a:gd name="connsiteY36" fmla="*/ 239142 h 671736"/>
                  <a:gd name="connsiteX37" fmla="*/ 149800 w 326134"/>
                  <a:gd name="connsiteY37" fmla="*/ 167177 h 671736"/>
                  <a:gd name="connsiteX38" fmla="*/ 11768 w 326134"/>
                  <a:gd name="connsiteY38" fmla="*/ 206234 h 671736"/>
                  <a:gd name="connsiteX39" fmla="*/ 27305 w 326134"/>
                  <a:gd name="connsiteY39" fmla="*/ 144756 h 671736"/>
                  <a:gd name="connsiteX40" fmla="*/ 148355 w 326134"/>
                  <a:gd name="connsiteY40" fmla="*/ 97743 h 671736"/>
                  <a:gd name="connsiteX41" fmla="*/ 148355 w 326134"/>
                  <a:gd name="connsiteY41" fmla="*/ 63750 h 671736"/>
                  <a:gd name="connsiteX42" fmla="*/ 134985 w 326134"/>
                  <a:gd name="connsiteY42" fmla="*/ 30117 h 671736"/>
                  <a:gd name="connsiteX43" fmla="*/ 176946 w 326134"/>
                  <a:gd name="connsiteY43" fmla="*/ 57 h 67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26134" h="671736">
                    <a:moveTo>
                      <a:pt x="153435" y="529358"/>
                    </a:moveTo>
                    <a:cubicBezTo>
                      <a:pt x="142586" y="529177"/>
                      <a:pt x="120751" y="530824"/>
                      <a:pt x="119645" y="546898"/>
                    </a:cubicBezTo>
                    <a:cubicBezTo>
                      <a:pt x="118171" y="568329"/>
                      <a:pt x="159446" y="561302"/>
                      <a:pt x="159446" y="561302"/>
                    </a:cubicBezTo>
                    <a:lnTo>
                      <a:pt x="159446" y="529682"/>
                    </a:lnTo>
                    <a:cubicBezTo>
                      <a:pt x="159446" y="529682"/>
                      <a:pt x="157051" y="529419"/>
                      <a:pt x="153435" y="529358"/>
                    </a:cubicBezTo>
                    <a:close/>
                    <a:moveTo>
                      <a:pt x="226631" y="422217"/>
                    </a:moveTo>
                    <a:cubicBezTo>
                      <a:pt x="214336" y="421509"/>
                      <a:pt x="202308" y="424428"/>
                      <a:pt x="202308" y="424428"/>
                    </a:cubicBezTo>
                    <a:lnTo>
                      <a:pt x="202308" y="474666"/>
                    </a:lnTo>
                    <a:cubicBezTo>
                      <a:pt x="202308" y="474666"/>
                      <a:pt x="254696" y="470421"/>
                      <a:pt x="252558" y="441764"/>
                    </a:cubicBezTo>
                    <a:cubicBezTo>
                      <a:pt x="251489" y="427259"/>
                      <a:pt x="238926" y="422925"/>
                      <a:pt x="226631" y="422217"/>
                    </a:cubicBezTo>
                    <a:close/>
                    <a:moveTo>
                      <a:pt x="149921" y="298453"/>
                    </a:moveTo>
                    <a:cubicBezTo>
                      <a:pt x="149921" y="298453"/>
                      <a:pt x="92302" y="306056"/>
                      <a:pt x="88390" y="343711"/>
                    </a:cubicBezTo>
                    <a:cubicBezTo>
                      <a:pt x="84833" y="381003"/>
                      <a:pt x="149921" y="379555"/>
                      <a:pt x="149921" y="379555"/>
                    </a:cubicBezTo>
                    <a:close/>
                    <a:moveTo>
                      <a:pt x="217727" y="142410"/>
                    </a:moveTo>
                    <a:cubicBezTo>
                      <a:pt x="212256" y="142839"/>
                      <a:pt x="208658" y="143472"/>
                      <a:pt x="208658" y="143472"/>
                    </a:cubicBezTo>
                    <a:lnTo>
                      <a:pt x="208658" y="222253"/>
                    </a:lnTo>
                    <a:cubicBezTo>
                      <a:pt x="208658" y="222253"/>
                      <a:pt x="275333" y="199486"/>
                      <a:pt x="270961" y="166600"/>
                    </a:cubicBezTo>
                    <a:cubicBezTo>
                      <a:pt x="267409" y="141665"/>
                      <a:pt x="234140" y="141123"/>
                      <a:pt x="217727" y="142410"/>
                    </a:cubicBezTo>
                    <a:close/>
                    <a:moveTo>
                      <a:pt x="176946" y="57"/>
                    </a:moveTo>
                    <a:cubicBezTo>
                      <a:pt x="197226" y="-712"/>
                      <a:pt x="218093" y="6431"/>
                      <a:pt x="222429" y="17460"/>
                    </a:cubicBezTo>
                    <a:cubicBezTo>
                      <a:pt x="231463" y="39520"/>
                      <a:pt x="209421" y="68451"/>
                      <a:pt x="209421" y="68451"/>
                    </a:cubicBezTo>
                    <a:lnTo>
                      <a:pt x="209421" y="91957"/>
                    </a:lnTo>
                    <a:cubicBezTo>
                      <a:pt x="324689" y="73514"/>
                      <a:pt x="325412" y="151627"/>
                      <a:pt x="325412" y="151627"/>
                    </a:cubicBezTo>
                    <a:cubicBezTo>
                      <a:pt x="323966" y="248907"/>
                      <a:pt x="205085" y="278199"/>
                      <a:pt x="205085" y="278199"/>
                    </a:cubicBezTo>
                    <a:lnTo>
                      <a:pt x="205085" y="376202"/>
                    </a:lnTo>
                    <a:cubicBezTo>
                      <a:pt x="205085" y="376202"/>
                      <a:pt x="301924" y="369693"/>
                      <a:pt x="304092" y="432979"/>
                    </a:cubicBezTo>
                    <a:cubicBezTo>
                      <a:pt x="306260" y="496265"/>
                      <a:pt x="193883" y="519409"/>
                      <a:pt x="193883" y="519409"/>
                    </a:cubicBezTo>
                    <a:lnTo>
                      <a:pt x="193883" y="575101"/>
                    </a:lnTo>
                    <a:cubicBezTo>
                      <a:pt x="220261" y="589205"/>
                      <a:pt x="326134" y="618859"/>
                      <a:pt x="326134" y="618859"/>
                    </a:cubicBezTo>
                    <a:cubicBezTo>
                      <a:pt x="293252" y="618859"/>
                      <a:pt x="194606" y="599692"/>
                      <a:pt x="194606" y="599692"/>
                    </a:cubicBezTo>
                    <a:cubicBezTo>
                      <a:pt x="195329" y="654661"/>
                      <a:pt x="180875" y="673104"/>
                      <a:pt x="170396" y="671658"/>
                    </a:cubicBezTo>
                    <a:cubicBezTo>
                      <a:pt x="160279" y="670211"/>
                      <a:pt x="159556" y="598246"/>
                      <a:pt x="159556" y="598246"/>
                    </a:cubicBezTo>
                    <a:cubicBezTo>
                      <a:pt x="159556" y="598246"/>
                      <a:pt x="66691" y="584865"/>
                      <a:pt x="63078" y="542192"/>
                    </a:cubicBezTo>
                    <a:cubicBezTo>
                      <a:pt x="59465" y="499519"/>
                      <a:pt x="153413" y="479630"/>
                      <a:pt x="153413" y="479630"/>
                    </a:cubicBezTo>
                    <a:lnTo>
                      <a:pt x="153413" y="410919"/>
                    </a:lnTo>
                    <a:cubicBezTo>
                      <a:pt x="153413" y="410919"/>
                      <a:pt x="47902" y="418152"/>
                      <a:pt x="38868" y="356312"/>
                    </a:cubicBezTo>
                    <a:cubicBezTo>
                      <a:pt x="30196" y="294473"/>
                      <a:pt x="149800" y="239142"/>
                      <a:pt x="149800" y="239142"/>
                    </a:cubicBezTo>
                    <a:lnTo>
                      <a:pt x="149800" y="167177"/>
                    </a:lnTo>
                    <a:cubicBezTo>
                      <a:pt x="90179" y="167177"/>
                      <a:pt x="32364" y="214190"/>
                      <a:pt x="11768" y="206234"/>
                    </a:cubicBezTo>
                    <a:cubicBezTo>
                      <a:pt x="-8829" y="197916"/>
                      <a:pt x="-1602" y="163922"/>
                      <a:pt x="27305" y="144756"/>
                    </a:cubicBezTo>
                    <a:cubicBezTo>
                      <a:pt x="55851" y="125951"/>
                      <a:pt x="148355" y="97743"/>
                      <a:pt x="148355" y="97743"/>
                    </a:cubicBezTo>
                    <a:lnTo>
                      <a:pt x="148355" y="63750"/>
                    </a:lnTo>
                    <a:cubicBezTo>
                      <a:pt x="127758" y="55794"/>
                      <a:pt x="134985" y="30117"/>
                      <a:pt x="134985" y="30117"/>
                    </a:cubicBezTo>
                    <a:cubicBezTo>
                      <a:pt x="136972" y="9504"/>
                      <a:pt x="156665" y="825"/>
                      <a:pt x="176946" y="57"/>
                    </a:cubicBezTo>
                    <a:close/>
                  </a:path>
                </a:pathLst>
              </a:custGeom>
              <a:solidFill>
                <a:schemeClr val="accent1"/>
              </a:solid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 name="椭圆 8"/>
              <p:cNvSpPr/>
              <p:nvPr/>
            </p:nvSpPr>
            <p:spPr>
              <a:xfrm>
                <a:off x="10882313" y="6396038"/>
                <a:ext cx="303212" cy="303212"/>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1" name="组合 10"/>
            <p:cNvGrpSpPr/>
            <p:nvPr/>
          </p:nvGrpSpPr>
          <p:grpSpPr>
            <a:xfrm>
              <a:off x="17211" y="9089"/>
              <a:ext cx="351" cy="351"/>
              <a:chOff x="11237431" y="6396038"/>
              <a:chExt cx="303212" cy="303212"/>
            </a:xfrm>
          </p:grpSpPr>
          <p:grpSp>
            <p:nvGrpSpPr>
              <p:cNvPr id="12" name="组合 11"/>
              <p:cNvGrpSpPr>
                <a:grpSpLocks noChangeAspect="1"/>
              </p:cNvGrpSpPr>
              <p:nvPr/>
            </p:nvGrpSpPr>
            <p:grpSpPr>
              <a:xfrm>
                <a:off x="11294041" y="6451104"/>
                <a:ext cx="213972" cy="210009"/>
                <a:chOff x="3263255" y="1417662"/>
                <a:chExt cx="415236" cy="407545"/>
              </a:xfrm>
              <a:solidFill>
                <a:schemeClr val="accent4"/>
              </a:solidFill>
            </p:grpSpPr>
            <p:sp>
              <p:nvSpPr>
                <p:cNvPr id="13" name="Freeform 99"/>
                <p:cNvSpPr/>
                <p:nvPr/>
              </p:nvSpPr>
              <p:spPr bwMode="auto">
                <a:xfrm>
                  <a:off x="3263255" y="1452265"/>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14" name="Freeform 100"/>
                <p:cNvSpPr/>
                <p:nvPr/>
              </p:nvSpPr>
              <p:spPr bwMode="auto">
                <a:xfrm>
                  <a:off x="3318364" y="1466363"/>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15" name="Freeform 101"/>
                <p:cNvSpPr/>
                <p:nvPr/>
              </p:nvSpPr>
              <p:spPr bwMode="auto">
                <a:xfrm>
                  <a:off x="3392696" y="1417662"/>
                  <a:ext cx="73051" cy="99964"/>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18" name="Freeform 102"/>
                <p:cNvSpPr/>
                <p:nvPr/>
              </p:nvSpPr>
              <p:spPr bwMode="auto">
                <a:xfrm>
                  <a:off x="3489456" y="1438808"/>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1" name="Freeform 103"/>
                <p:cNvSpPr/>
                <p:nvPr/>
              </p:nvSpPr>
              <p:spPr bwMode="auto">
                <a:xfrm>
                  <a:off x="3579808" y="1471489"/>
                  <a:ext cx="97401" cy="7497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2" name="Freeform 104"/>
                <p:cNvSpPr/>
                <p:nvPr/>
              </p:nvSpPr>
              <p:spPr bwMode="auto">
                <a:xfrm>
                  <a:off x="3506117" y="1518267"/>
                  <a:ext cx="109576" cy="71769"/>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6" name="Freeform 105"/>
                <p:cNvSpPr/>
                <p:nvPr/>
              </p:nvSpPr>
              <p:spPr bwMode="auto">
                <a:xfrm>
                  <a:off x="3602236" y="1568249"/>
                  <a:ext cx="76255" cy="69847"/>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7" name="Freeform 106"/>
                <p:cNvSpPr/>
                <p:nvPr/>
              </p:nvSpPr>
              <p:spPr bwMode="auto">
                <a:xfrm>
                  <a:off x="3525981" y="1586191"/>
                  <a:ext cx="77536" cy="65361"/>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8" name="Freeform 107"/>
                <p:cNvSpPr/>
                <p:nvPr/>
              </p:nvSpPr>
              <p:spPr bwMode="auto">
                <a:xfrm>
                  <a:off x="3406153" y="1539413"/>
                  <a:ext cx="101246" cy="87789"/>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9" name="Freeform 108"/>
                <p:cNvSpPr/>
                <p:nvPr/>
              </p:nvSpPr>
              <p:spPr bwMode="auto">
                <a:xfrm>
                  <a:off x="3408716" y="1601570"/>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31" name="Freeform 109"/>
                <p:cNvSpPr/>
                <p:nvPr/>
              </p:nvSpPr>
              <p:spPr bwMode="auto">
                <a:xfrm>
                  <a:off x="3503554" y="1609901"/>
                  <a:ext cx="74332" cy="171092"/>
                </a:xfrm>
                <a:custGeom>
                  <a:avLst/>
                  <a:gdLst>
                    <a:gd name="T0" fmla="*/ 0 w 508"/>
                    <a:gd name="T1" fmla="*/ 0 h 1171"/>
                    <a:gd name="T2" fmla="*/ 51 w 508"/>
                    <a:gd name="T3" fmla="*/ 187 h 1171"/>
                    <a:gd name="T4" fmla="*/ 282 w 508"/>
                    <a:gd name="T5" fmla="*/ 587 h 1171"/>
                    <a:gd name="T6" fmla="*/ 323 w 508"/>
                    <a:gd name="T7" fmla="*/ 1171 h 1171"/>
                    <a:gd name="T8" fmla="*/ 0 w 508"/>
                    <a:gd name="T9" fmla="*/ 0 h 1171"/>
                  </a:gdLst>
                  <a:ahLst/>
                  <a:cxnLst>
                    <a:cxn ang="0">
                      <a:pos x="T0" y="T1"/>
                    </a:cxn>
                    <a:cxn ang="0">
                      <a:pos x="T2" y="T3"/>
                    </a:cxn>
                    <a:cxn ang="0">
                      <a:pos x="T4" y="T5"/>
                    </a:cxn>
                    <a:cxn ang="0">
                      <a:pos x="T6" y="T7"/>
                    </a:cxn>
                    <a:cxn ang="0">
                      <a:pos x="T8" y="T9"/>
                    </a:cxn>
                  </a:cxnLst>
                  <a:rect l="0" t="0" r="r" b="b"/>
                  <a:pathLst>
                    <a:path w="508" h="1171">
                      <a:moveTo>
                        <a:pt x="0" y="0"/>
                      </a:moveTo>
                      <a:lnTo>
                        <a:pt x="51" y="187"/>
                      </a:lnTo>
                      <a:cubicBezTo>
                        <a:pt x="51" y="187"/>
                        <a:pt x="227" y="313"/>
                        <a:pt x="282" y="587"/>
                      </a:cubicBezTo>
                      <a:cubicBezTo>
                        <a:pt x="337" y="860"/>
                        <a:pt x="323" y="1171"/>
                        <a:pt x="323" y="1171"/>
                      </a:cubicBezTo>
                      <a:cubicBezTo>
                        <a:pt x="323" y="1171"/>
                        <a:pt x="508" y="324"/>
                        <a:pt x="0"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32" name="Freeform 110"/>
                <p:cNvSpPr/>
                <p:nvPr/>
              </p:nvSpPr>
              <p:spPr bwMode="auto">
                <a:xfrm>
                  <a:off x="3436911" y="1665650"/>
                  <a:ext cx="54468" cy="112780"/>
                </a:xfrm>
                <a:custGeom>
                  <a:avLst/>
                  <a:gdLst>
                    <a:gd name="T0" fmla="*/ 171 w 372"/>
                    <a:gd name="T1" fmla="*/ 20 h 772"/>
                    <a:gd name="T2" fmla="*/ 0 w 372"/>
                    <a:gd name="T3" fmla="*/ 0 h 772"/>
                    <a:gd name="T4" fmla="*/ 187 w 372"/>
                    <a:gd name="T5" fmla="*/ 354 h 772"/>
                    <a:gd name="T6" fmla="*/ 198 w 372"/>
                    <a:gd name="T7" fmla="*/ 772 h 772"/>
                    <a:gd name="T8" fmla="*/ 171 w 372"/>
                    <a:gd name="T9" fmla="*/ 20 h 772"/>
                  </a:gdLst>
                  <a:ahLst/>
                  <a:cxnLst>
                    <a:cxn ang="0">
                      <a:pos x="T0" y="T1"/>
                    </a:cxn>
                    <a:cxn ang="0">
                      <a:pos x="T2" y="T3"/>
                    </a:cxn>
                    <a:cxn ang="0">
                      <a:pos x="T4" y="T5"/>
                    </a:cxn>
                    <a:cxn ang="0">
                      <a:pos x="T6" y="T7"/>
                    </a:cxn>
                    <a:cxn ang="0">
                      <a:pos x="T8" y="T9"/>
                    </a:cxn>
                  </a:cxnLst>
                  <a:rect l="0" t="0" r="r" b="b"/>
                  <a:pathLst>
                    <a:path w="372" h="772">
                      <a:moveTo>
                        <a:pt x="171" y="20"/>
                      </a:moveTo>
                      <a:lnTo>
                        <a:pt x="0" y="0"/>
                      </a:lnTo>
                      <a:cubicBezTo>
                        <a:pt x="0" y="0"/>
                        <a:pt x="139" y="149"/>
                        <a:pt x="187" y="354"/>
                      </a:cubicBezTo>
                      <a:cubicBezTo>
                        <a:pt x="236" y="560"/>
                        <a:pt x="198" y="772"/>
                        <a:pt x="198" y="772"/>
                      </a:cubicBezTo>
                      <a:cubicBezTo>
                        <a:pt x="198" y="772"/>
                        <a:pt x="372" y="491"/>
                        <a:pt x="171" y="2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33" name="Freeform 111"/>
                <p:cNvSpPr/>
                <p:nvPr/>
              </p:nvSpPr>
              <p:spPr bwMode="auto">
                <a:xfrm>
                  <a:off x="3290169" y="1548384"/>
                  <a:ext cx="148024" cy="276823"/>
                </a:xfrm>
                <a:custGeom>
                  <a:avLst/>
                  <a:gdLst>
                    <a:gd name="T0" fmla="*/ 752 w 1017"/>
                    <a:gd name="T1" fmla="*/ 208 h 1899"/>
                    <a:gd name="T2" fmla="*/ 399 w 1017"/>
                    <a:gd name="T3" fmla="*/ 966 h 1899"/>
                    <a:gd name="T4" fmla="*/ 1017 w 1017"/>
                    <a:gd name="T5" fmla="*/ 1899 h 1899"/>
                    <a:gd name="T6" fmla="*/ 521 w 1017"/>
                    <a:gd name="T7" fmla="*/ 1879 h 1899"/>
                    <a:gd name="T8" fmla="*/ 407 w 1017"/>
                    <a:gd name="T9" fmla="*/ 489 h 1899"/>
                    <a:gd name="T10" fmla="*/ 281 w 1017"/>
                    <a:gd name="T11" fmla="*/ 0 h 1899"/>
                    <a:gd name="T12" fmla="*/ 492 w 1017"/>
                    <a:gd name="T13" fmla="*/ 379 h 1899"/>
                    <a:gd name="T14" fmla="*/ 598 w 1017"/>
                    <a:gd name="T15" fmla="*/ 269 h 1899"/>
                    <a:gd name="T16" fmla="*/ 752 w 1017"/>
                    <a:gd name="T17" fmla="*/ 208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7" h="1899">
                      <a:moveTo>
                        <a:pt x="752" y="208"/>
                      </a:moveTo>
                      <a:cubicBezTo>
                        <a:pt x="752" y="208"/>
                        <a:pt x="354" y="456"/>
                        <a:pt x="399" y="966"/>
                      </a:cubicBezTo>
                      <a:cubicBezTo>
                        <a:pt x="443" y="1475"/>
                        <a:pt x="1017" y="1899"/>
                        <a:pt x="1017" y="1899"/>
                      </a:cubicBezTo>
                      <a:lnTo>
                        <a:pt x="521" y="1879"/>
                      </a:lnTo>
                      <a:cubicBezTo>
                        <a:pt x="521" y="1879"/>
                        <a:pt x="0" y="1161"/>
                        <a:pt x="407" y="489"/>
                      </a:cubicBezTo>
                      <a:cubicBezTo>
                        <a:pt x="407" y="489"/>
                        <a:pt x="460" y="191"/>
                        <a:pt x="281" y="0"/>
                      </a:cubicBezTo>
                      <a:cubicBezTo>
                        <a:pt x="281" y="0"/>
                        <a:pt x="472" y="142"/>
                        <a:pt x="492" y="379"/>
                      </a:cubicBezTo>
                      <a:cubicBezTo>
                        <a:pt x="492" y="379"/>
                        <a:pt x="543" y="326"/>
                        <a:pt x="598" y="269"/>
                      </a:cubicBezTo>
                      <a:cubicBezTo>
                        <a:pt x="653" y="212"/>
                        <a:pt x="752" y="208"/>
                        <a:pt x="752" y="208"/>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grpSp>
          <p:sp>
            <p:nvSpPr>
              <p:cNvPr id="34" name="椭圆 33"/>
              <p:cNvSpPr/>
              <p:nvPr/>
            </p:nvSpPr>
            <p:spPr>
              <a:xfrm>
                <a:off x="11237431" y="6396038"/>
                <a:ext cx="303212" cy="303212"/>
              </a:xfrm>
              <a:prstGeom prst="ellipse">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6" name="组合 35"/>
            <p:cNvGrpSpPr/>
            <p:nvPr/>
          </p:nvGrpSpPr>
          <p:grpSpPr>
            <a:xfrm>
              <a:off x="17789" y="9089"/>
              <a:ext cx="351" cy="351"/>
              <a:chOff x="11616276" y="6396038"/>
              <a:chExt cx="303212" cy="303212"/>
            </a:xfrm>
          </p:grpSpPr>
          <p:grpSp>
            <p:nvGrpSpPr>
              <p:cNvPr id="37" name="组合 36"/>
              <p:cNvGrpSpPr>
                <a:grpSpLocks noChangeAspect="1"/>
              </p:cNvGrpSpPr>
              <p:nvPr/>
            </p:nvGrpSpPr>
            <p:grpSpPr>
              <a:xfrm>
                <a:off x="11641148" y="6471951"/>
                <a:ext cx="253468" cy="151386"/>
                <a:chOff x="2655835" y="2119973"/>
                <a:chExt cx="793944" cy="474188"/>
              </a:xfrm>
              <a:solidFill>
                <a:schemeClr val="tx1">
                  <a:lumMod val="50000"/>
                  <a:lumOff val="50000"/>
                </a:schemeClr>
              </a:solidFill>
            </p:grpSpPr>
            <p:sp>
              <p:nvSpPr>
                <p:cNvPr id="38" name="任意多边形: 形状 70"/>
                <p:cNvSpPr/>
                <p:nvPr/>
              </p:nvSpPr>
              <p:spPr bwMode="auto">
                <a:xfrm>
                  <a:off x="2699409" y="2278890"/>
                  <a:ext cx="705515" cy="314630"/>
                </a:xfrm>
                <a:custGeom>
                  <a:avLst/>
                  <a:gdLst>
                    <a:gd name="connsiteX0" fmla="*/ 1425576 w 1747838"/>
                    <a:gd name="connsiteY0" fmla="*/ 322262 h 779463"/>
                    <a:gd name="connsiteX1" fmla="*/ 1376363 w 1747838"/>
                    <a:gd name="connsiteY1" fmla="*/ 326643 h 779463"/>
                    <a:gd name="connsiteX2" fmla="*/ 1376363 w 1747838"/>
                    <a:gd name="connsiteY2" fmla="*/ 390525 h 779463"/>
                    <a:gd name="connsiteX3" fmla="*/ 1425576 w 1747838"/>
                    <a:gd name="connsiteY3" fmla="*/ 383954 h 779463"/>
                    <a:gd name="connsiteX4" fmla="*/ 327025 w 1747838"/>
                    <a:gd name="connsiteY4" fmla="*/ 322262 h 779463"/>
                    <a:gd name="connsiteX5" fmla="*/ 327025 w 1747838"/>
                    <a:gd name="connsiteY5" fmla="*/ 383954 h 779463"/>
                    <a:gd name="connsiteX6" fmla="*/ 376238 w 1747838"/>
                    <a:gd name="connsiteY6" fmla="*/ 390525 h 779463"/>
                    <a:gd name="connsiteX7" fmla="*/ 376238 w 1747838"/>
                    <a:gd name="connsiteY7" fmla="*/ 326643 h 779463"/>
                    <a:gd name="connsiteX8" fmla="*/ 1524000 w 1747838"/>
                    <a:gd name="connsiteY8" fmla="*/ 312737 h 779463"/>
                    <a:gd name="connsiteX9" fmla="*/ 1476375 w 1747838"/>
                    <a:gd name="connsiteY9" fmla="*/ 315581 h 779463"/>
                    <a:gd name="connsiteX10" fmla="*/ 1476375 w 1747838"/>
                    <a:gd name="connsiteY10" fmla="*/ 381000 h 779463"/>
                    <a:gd name="connsiteX11" fmla="*/ 1524000 w 1747838"/>
                    <a:gd name="connsiteY11" fmla="*/ 372112 h 779463"/>
                    <a:gd name="connsiteX12" fmla="*/ 228600 w 1747838"/>
                    <a:gd name="connsiteY12" fmla="*/ 312737 h 779463"/>
                    <a:gd name="connsiteX13" fmla="*/ 228600 w 1747838"/>
                    <a:gd name="connsiteY13" fmla="*/ 372112 h 779463"/>
                    <a:gd name="connsiteX14" fmla="*/ 276225 w 1747838"/>
                    <a:gd name="connsiteY14" fmla="*/ 381000 h 779463"/>
                    <a:gd name="connsiteX15" fmla="*/ 276225 w 1747838"/>
                    <a:gd name="connsiteY15" fmla="*/ 315581 h 779463"/>
                    <a:gd name="connsiteX16" fmla="*/ 1625600 w 1747838"/>
                    <a:gd name="connsiteY16" fmla="*/ 292100 h 779463"/>
                    <a:gd name="connsiteX17" fmla="*/ 1574800 w 1747838"/>
                    <a:gd name="connsiteY17" fmla="*/ 303285 h 779463"/>
                    <a:gd name="connsiteX18" fmla="*/ 1574800 w 1747838"/>
                    <a:gd name="connsiteY18" fmla="*/ 363538 h 779463"/>
                    <a:gd name="connsiteX19" fmla="*/ 1625600 w 1747838"/>
                    <a:gd name="connsiteY19" fmla="*/ 353075 h 779463"/>
                    <a:gd name="connsiteX20" fmla="*/ 127000 w 1747838"/>
                    <a:gd name="connsiteY20" fmla="*/ 292100 h 779463"/>
                    <a:gd name="connsiteX21" fmla="*/ 127000 w 1747838"/>
                    <a:gd name="connsiteY21" fmla="*/ 353075 h 779463"/>
                    <a:gd name="connsiteX22" fmla="*/ 177800 w 1747838"/>
                    <a:gd name="connsiteY22" fmla="*/ 363538 h 779463"/>
                    <a:gd name="connsiteX23" fmla="*/ 177800 w 1747838"/>
                    <a:gd name="connsiteY23" fmla="*/ 303285 h 779463"/>
                    <a:gd name="connsiteX24" fmla="*/ 425450 w 1747838"/>
                    <a:gd name="connsiteY24" fmla="*/ 290512 h 779463"/>
                    <a:gd name="connsiteX25" fmla="*/ 425450 w 1747838"/>
                    <a:gd name="connsiteY25" fmla="*/ 354012 h 779463"/>
                    <a:gd name="connsiteX26" fmla="*/ 1327150 w 1747838"/>
                    <a:gd name="connsiteY26" fmla="*/ 354012 h 779463"/>
                    <a:gd name="connsiteX27" fmla="*/ 1327150 w 1747838"/>
                    <a:gd name="connsiteY27" fmla="*/ 290512 h 779463"/>
                    <a:gd name="connsiteX28" fmla="*/ 1714501 w 1747838"/>
                    <a:gd name="connsiteY28" fmla="*/ 276225 h 779463"/>
                    <a:gd name="connsiteX29" fmla="*/ 1671638 w 1747838"/>
                    <a:gd name="connsiteY29" fmla="*/ 280963 h 779463"/>
                    <a:gd name="connsiteX30" fmla="*/ 1671638 w 1747838"/>
                    <a:gd name="connsiteY30" fmla="*/ 347663 h 779463"/>
                    <a:gd name="connsiteX31" fmla="*/ 1714501 w 1747838"/>
                    <a:gd name="connsiteY31" fmla="*/ 346205 h 779463"/>
                    <a:gd name="connsiteX32" fmla="*/ 38100 w 1747838"/>
                    <a:gd name="connsiteY32" fmla="*/ 276225 h 779463"/>
                    <a:gd name="connsiteX33" fmla="*/ 38100 w 1747838"/>
                    <a:gd name="connsiteY33" fmla="*/ 346205 h 779463"/>
                    <a:gd name="connsiteX34" fmla="*/ 80963 w 1747838"/>
                    <a:gd name="connsiteY34" fmla="*/ 347663 h 779463"/>
                    <a:gd name="connsiteX35" fmla="*/ 80963 w 1747838"/>
                    <a:gd name="connsiteY35" fmla="*/ 280963 h 779463"/>
                    <a:gd name="connsiteX36" fmla="*/ 876335 w 1747838"/>
                    <a:gd name="connsiteY36" fmla="*/ 96837 h 779463"/>
                    <a:gd name="connsiteX37" fmla="*/ 547688 w 1747838"/>
                    <a:gd name="connsiteY37" fmla="*/ 265112 h 779463"/>
                    <a:gd name="connsiteX38" fmla="*/ 1209676 w 1747838"/>
                    <a:gd name="connsiteY38" fmla="*/ 265112 h 779463"/>
                    <a:gd name="connsiteX39" fmla="*/ 1011507 w 1747838"/>
                    <a:gd name="connsiteY39" fmla="*/ 0 h 779463"/>
                    <a:gd name="connsiteX40" fmla="*/ 1112261 w 1747838"/>
                    <a:gd name="connsiteY40" fmla="*/ 0 h 779463"/>
                    <a:gd name="connsiteX41" fmla="*/ 1112261 w 1747838"/>
                    <a:gd name="connsiteY41" fmla="*/ 158204 h 779463"/>
                    <a:gd name="connsiteX42" fmla="*/ 1163540 w 1747838"/>
                    <a:gd name="connsiteY42" fmla="*/ 177348 h 779463"/>
                    <a:gd name="connsiteX43" fmla="*/ 1163540 w 1747838"/>
                    <a:gd name="connsiteY43" fmla="*/ 5418 h 779463"/>
                    <a:gd name="connsiteX44" fmla="*/ 1226737 w 1747838"/>
                    <a:gd name="connsiteY44" fmla="*/ 5418 h 779463"/>
                    <a:gd name="connsiteX45" fmla="*/ 1226737 w 1747838"/>
                    <a:gd name="connsiteY45" fmla="*/ 209133 h 779463"/>
                    <a:gd name="connsiteX46" fmla="*/ 1332546 w 1747838"/>
                    <a:gd name="connsiteY46" fmla="*/ 268731 h 779463"/>
                    <a:gd name="connsiteX47" fmla="*/ 1747838 w 1747838"/>
                    <a:gd name="connsiteY47" fmla="*/ 184211 h 779463"/>
                    <a:gd name="connsiteX48" fmla="*/ 1747838 w 1747838"/>
                    <a:gd name="connsiteY48" fmla="*/ 224665 h 779463"/>
                    <a:gd name="connsiteX49" fmla="*/ 1342658 w 1747838"/>
                    <a:gd name="connsiteY49" fmla="*/ 285707 h 779463"/>
                    <a:gd name="connsiteX50" fmla="*/ 1348074 w 1747838"/>
                    <a:gd name="connsiteY50" fmla="*/ 305212 h 779463"/>
                    <a:gd name="connsiteX51" fmla="*/ 1746394 w 1747838"/>
                    <a:gd name="connsiteY51" fmla="*/ 251754 h 779463"/>
                    <a:gd name="connsiteX52" fmla="*/ 1746394 w 1747838"/>
                    <a:gd name="connsiteY52" fmla="*/ 775851 h 779463"/>
                    <a:gd name="connsiteX53" fmla="*/ 1696559 w 1747838"/>
                    <a:gd name="connsiteY53" fmla="*/ 775851 h 779463"/>
                    <a:gd name="connsiteX54" fmla="*/ 1696559 w 1747838"/>
                    <a:gd name="connsiteY54" fmla="*/ 463777 h 779463"/>
                    <a:gd name="connsiteX55" fmla="*/ 1610611 w 1747838"/>
                    <a:gd name="connsiteY55" fmla="*/ 394427 h 779463"/>
                    <a:gd name="connsiteX56" fmla="*/ 1262488 w 1747838"/>
                    <a:gd name="connsiteY56" fmla="*/ 438132 h 779463"/>
                    <a:gd name="connsiteX57" fmla="*/ 1262488 w 1747838"/>
                    <a:gd name="connsiteY57" fmla="*/ 777296 h 779463"/>
                    <a:gd name="connsiteX58" fmla="*/ 1203986 w 1747838"/>
                    <a:gd name="connsiteY58" fmla="*/ 777296 h 779463"/>
                    <a:gd name="connsiteX59" fmla="*/ 1203986 w 1747838"/>
                    <a:gd name="connsiteY59" fmla="*/ 385036 h 779463"/>
                    <a:gd name="connsiteX60" fmla="*/ 1115872 w 1747838"/>
                    <a:gd name="connsiteY60" fmla="*/ 385036 h 779463"/>
                    <a:gd name="connsiteX61" fmla="*/ 1115872 w 1747838"/>
                    <a:gd name="connsiteY61" fmla="*/ 774406 h 779463"/>
                    <a:gd name="connsiteX62" fmla="*/ 1046897 w 1747838"/>
                    <a:gd name="connsiteY62" fmla="*/ 774406 h 779463"/>
                    <a:gd name="connsiteX63" fmla="*/ 1046897 w 1747838"/>
                    <a:gd name="connsiteY63" fmla="*/ 386481 h 779463"/>
                    <a:gd name="connsiteX64" fmla="*/ 701663 w 1747838"/>
                    <a:gd name="connsiteY64" fmla="*/ 386481 h 779463"/>
                    <a:gd name="connsiteX65" fmla="*/ 701663 w 1747838"/>
                    <a:gd name="connsiteY65" fmla="*/ 774406 h 779463"/>
                    <a:gd name="connsiteX66" fmla="*/ 633411 w 1747838"/>
                    <a:gd name="connsiteY66" fmla="*/ 774406 h 779463"/>
                    <a:gd name="connsiteX67" fmla="*/ 633411 w 1747838"/>
                    <a:gd name="connsiteY67" fmla="*/ 386481 h 779463"/>
                    <a:gd name="connsiteX68" fmla="*/ 540963 w 1747838"/>
                    <a:gd name="connsiteY68" fmla="*/ 386481 h 779463"/>
                    <a:gd name="connsiteX69" fmla="*/ 540963 w 1747838"/>
                    <a:gd name="connsiteY69" fmla="*/ 775129 h 779463"/>
                    <a:gd name="connsiteX70" fmla="*/ 479572 w 1747838"/>
                    <a:gd name="connsiteY70" fmla="*/ 775129 h 779463"/>
                    <a:gd name="connsiteX71" fmla="*/ 479572 w 1747838"/>
                    <a:gd name="connsiteY71" fmla="*/ 437410 h 779463"/>
                    <a:gd name="connsiteX72" fmla="*/ 135060 w 1747838"/>
                    <a:gd name="connsiteY72" fmla="*/ 395150 h 779463"/>
                    <a:gd name="connsiteX73" fmla="*/ 47669 w 1747838"/>
                    <a:gd name="connsiteY73" fmla="*/ 468111 h 779463"/>
                    <a:gd name="connsiteX74" fmla="*/ 47669 w 1747838"/>
                    <a:gd name="connsiteY74" fmla="*/ 779463 h 779463"/>
                    <a:gd name="connsiteX75" fmla="*/ 2889 w 1747838"/>
                    <a:gd name="connsiteY75" fmla="*/ 779463 h 779463"/>
                    <a:gd name="connsiteX76" fmla="*/ 2889 w 1747838"/>
                    <a:gd name="connsiteY76" fmla="*/ 251032 h 779463"/>
                    <a:gd name="connsiteX77" fmla="*/ 392903 w 1747838"/>
                    <a:gd name="connsiteY77" fmla="*/ 309185 h 779463"/>
                    <a:gd name="connsiteX78" fmla="*/ 395069 w 1747838"/>
                    <a:gd name="connsiteY78" fmla="*/ 282095 h 779463"/>
                    <a:gd name="connsiteX79" fmla="*/ 0 w 1747838"/>
                    <a:gd name="connsiteY79" fmla="*/ 226109 h 779463"/>
                    <a:gd name="connsiteX80" fmla="*/ 2889 w 1747838"/>
                    <a:gd name="connsiteY80" fmla="*/ 187100 h 779463"/>
                    <a:gd name="connsiteX81" fmla="*/ 416376 w 1747838"/>
                    <a:gd name="connsiteY81" fmla="*/ 265119 h 779463"/>
                    <a:gd name="connsiteX82" fmla="*/ 525796 w 1747838"/>
                    <a:gd name="connsiteY82" fmla="*/ 206244 h 779463"/>
                    <a:gd name="connsiteX83" fmla="*/ 525796 w 1747838"/>
                    <a:gd name="connsiteY83" fmla="*/ 5418 h 779463"/>
                    <a:gd name="connsiteX84" fmla="*/ 586465 w 1747838"/>
                    <a:gd name="connsiteY84" fmla="*/ 5418 h 779463"/>
                    <a:gd name="connsiteX85" fmla="*/ 586465 w 1747838"/>
                    <a:gd name="connsiteY85" fmla="*/ 175181 h 779463"/>
                    <a:gd name="connsiteX86" fmla="*/ 634133 w 1747838"/>
                    <a:gd name="connsiteY86" fmla="*/ 155315 h 779463"/>
                    <a:gd name="connsiteX87" fmla="*/ 634133 w 1747838"/>
                    <a:gd name="connsiteY87" fmla="*/ 6140 h 779463"/>
                    <a:gd name="connsiteX88" fmla="*/ 738498 w 1747838"/>
                    <a:gd name="connsiteY88" fmla="*/ 6140 h 779463"/>
                    <a:gd name="connsiteX89" fmla="*/ 738498 w 1747838"/>
                    <a:gd name="connsiteY89" fmla="*/ 103664 h 779463"/>
                    <a:gd name="connsiteX90" fmla="*/ 784722 w 1747838"/>
                    <a:gd name="connsiteY90" fmla="*/ 78019 h 779463"/>
                    <a:gd name="connsiteX91" fmla="*/ 784722 w 1747838"/>
                    <a:gd name="connsiteY91" fmla="*/ 2167 h 779463"/>
                    <a:gd name="connsiteX92" fmla="*/ 959506 w 1747838"/>
                    <a:gd name="connsiteY92" fmla="*/ 2167 h 779463"/>
                    <a:gd name="connsiteX93" fmla="*/ 959506 w 1747838"/>
                    <a:gd name="connsiteY93" fmla="*/ 83075 h 779463"/>
                    <a:gd name="connsiteX94" fmla="*/ 1011507 w 1747838"/>
                    <a:gd name="connsiteY94" fmla="*/ 111971 h 77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747838" h="779463">
                      <a:moveTo>
                        <a:pt x="1425576" y="322262"/>
                      </a:moveTo>
                      <a:lnTo>
                        <a:pt x="1376363" y="326643"/>
                      </a:lnTo>
                      <a:lnTo>
                        <a:pt x="1376363" y="390525"/>
                      </a:lnTo>
                      <a:lnTo>
                        <a:pt x="1425576" y="383954"/>
                      </a:lnTo>
                      <a:close/>
                      <a:moveTo>
                        <a:pt x="327025" y="322262"/>
                      </a:moveTo>
                      <a:lnTo>
                        <a:pt x="327025" y="383954"/>
                      </a:lnTo>
                      <a:lnTo>
                        <a:pt x="376238" y="390525"/>
                      </a:lnTo>
                      <a:lnTo>
                        <a:pt x="376238" y="326643"/>
                      </a:lnTo>
                      <a:close/>
                      <a:moveTo>
                        <a:pt x="1524000" y="312737"/>
                      </a:moveTo>
                      <a:lnTo>
                        <a:pt x="1476375" y="315581"/>
                      </a:lnTo>
                      <a:lnTo>
                        <a:pt x="1476375" y="381000"/>
                      </a:lnTo>
                      <a:lnTo>
                        <a:pt x="1524000" y="372112"/>
                      </a:lnTo>
                      <a:close/>
                      <a:moveTo>
                        <a:pt x="228600" y="312737"/>
                      </a:moveTo>
                      <a:lnTo>
                        <a:pt x="228600" y="372112"/>
                      </a:lnTo>
                      <a:lnTo>
                        <a:pt x="276225" y="381000"/>
                      </a:lnTo>
                      <a:lnTo>
                        <a:pt x="276225" y="315581"/>
                      </a:lnTo>
                      <a:close/>
                      <a:moveTo>
                        <a:pt x="1625600" y="292100"/>
                      </a:moveTo>
                      <a:lnTo>
                        <a:pt x="1574800" y="303285"/>
                      </a:lnTo>
                      <a:lnTo>
                        <a:pt x="1574800" y="363538"/>
                      </a:lnTo>
                      <a:lnTo>
                        <a:pt x="1625600" y="353075"/>
                      </a:lnTo>
                      <a:close/>
                      <a:moveTo>
                        <a:pt x="127000" y="292100"/>
                      </a:moveTo>
                      <a:lnTo>
                        <a:pt x="127000" y="353075"/>
                      </a:lnTo>
                      <a:lnTo>
                        <a:pt x="177800" y="363538"/>
                      </a:lnTo>
                      <a:lnTo>
                        <a:pt x="177800" y="303285"/>
                      </a:lnTo>
                      <a:close/>
                      <a:moveTo>
                        <a:pt x="425450" y="290512"/>
                      </a:moveTo>
                      <a:lnTo>
                        <a:pt x="425450" y="354012"/>
                      </a:lnTo>
                      <a:lnTo>
                        <a:pt x="1327150" y="354012"/>
                      </a:lnTo>
                      <a:lnTo>
                        <a:pt x="1327150" y="290512"/>
                      </a:lnTo>
                      <a:close/>
                      <a:moveTo>
                        <a:pt x="1714501" y="276225"/>
                      </a:moveTo>
                      <a:lnTo>
                        <a:pt x="1671638" y="280963"/>
                      </a:lnTo>
                      <a:lnTo>
                        <a:pt x="1671638" y="347663"/>
                      </a:lnTo>
                      <a:lnTo>
                        <a:pt x="1714501" y="346205"/>
                      </a:lnTo>
                      <a:close/>
                      <a:moveTo>
                        <a:pt x="38100" y="276225"/>
                      </a:moveTo>
                      <a:lnTo>
                        <a:pt x="38100" y="346205"/>
                      </a:lnTo>
                      <a:lnTo>
                        <a:pt x="80963" y="347663"/>
                      </a:lnTo>
                      <a:lnTo>
                        <a:pt x="80963" y="280963"/>
                      </a:lnTo>
                      <a:close/>
                      <a:moveTo>
                        <a:pt x="876335" y="96837"/>
                      </a:moveTo>
                      <a:lnTo>
                        <a:pt x="547688" y="265112"/>
                      </a:lnTo>
                      <a:lnTo>
                        <a:pt x="1209676" y="265112"/>
                      </a:lnTo>
                      <a:close/>
                      <a:moveTo>
                        <a:pt x="1011507" y="0"/>
                      </a:moveTo>
                      <a:lnTo>
                        <a:pt x="1112261" y="0"/>
                      </a:lnTo>
                      <a:lnTo>
                        <a:pt x="1112261" y="158204"/>
                      </a:lnTo>
                      <a:lnTo>
                        <a:pt x="1163540" y="177348"/>
                      </a:lnTo>
                      <a:lnTo>
                        <a:pt x="1163540" y="5418"/>
                      </a:lnTo>
                      <a:lnTo>
                        <a:pt x="1226737" y="5418"/>
                      </a:lnTo>
                      <a:lnTo>
                        <a:pt x="1226737" y="209133"/>
                      </a:lnTo>
                      <a:lnTo>
                        <a:pt x="1332546" y="268731"/>
                      </a:lnTo>
                      <a:lnTo>
                        <a:pt x="1747838" y="184211"/>
                      </a:lnTo>
                      <a:lnTo>
                        <a:pt x="1747838" y="224665"/>
                      </a:lnTo>
                      <a:lnTo>
                        <a:pt x="1342658" y="285707"/>
                      </a:lnTo>
                      <a:lnTo>
                        <a:pt x="1348074" y="305212"/>
                      </a:lnTo>
                      <a:lnTo>
                        <a:pt x="1746394" y="251754"/>
                      </a:lnTo>
                      <a:lnTo>
                        <a:pt x="1746394" y="775851"/>
                      </a:lnTo>
                      <a:lnTo>
                        <a:pt x="1696559" y="775851"/>
                      </a:lnTo>
                      <a:lnTo>
                        <a:pt x="1696559" y="463777"/>
                      </a:lnTo>
                      <a:lnTo>
                        <a:pt x="1610611" y="394427"/>
                      </a:lnTo>
                      <a:lnTo>
                        <a:pt x="1262488" y="438132"/>
                      </a:lnTo>
                      <a:lnTo>
                        <a:pt x="1262488" y="777296"/>
                      </a:lnTo>
                      <a:lnTo>
                        <a:pt x="1203986" y="777296"/>
                      </a:lnTo>
                      <a:lnTo>
                        <a:pt x="1203986" y="385036"/>
                      </a:lnTo>
                      <a:lnTo>
                        <a:pt x="1115872" y="385036"/>
                      </a:lnTo>
                      <a:lnTo>
                        <a:pt x="1115872" y="774406"/>
                      </a:lnTo>
                      <a:lnTo>
                        <a:pt x="1046897" y="774406"/>
                      </a:lnTo>
                      <a:lnTo>
                        <a:pt x="1046897" y="386481"/>
                      </a:lnTo>
                      <a:lnTo>
                        <a:pt x="701663" y="386481"/>
                      </a:lnTo>
                      <a:lnTo>
                        <a:pt x="701663" y="774406"/>
                      </a:lnTo>
                      <a:lnTo>
                        <a:pt x="633411" y="774406"/>
                      </a:lnTo>
                      <a:lnTo>
                        <a:pt x="633411" y="386481"/>
                      </a:lnTo>
                      <a:lnTo>
                        <a:pt x="540963" y="386481"/>
                      </a:lnTo>
                      <a:lnTo>
                        <a:pt x="540963" y="775129"/>
                      </a:lnTo>
                      <a:lnTo>
                        <a:pt x="479572" y="775129"/>
                      </a:lnTo>
                      <a:lnTo>
                        <a:pt x="479572" y="437410"/>
                      </a:lnTo>
                      <a:lnTo>
                        <a:pt x="135060" y="395150"/>
                      </a:lnTo>
                      <a:lnTo>
                        <a:pt x="47669" y="468111"/>
                      </a:lnTo>
                      <a:lnTo>
                        <a:pt x="47669" y="779463"/>
                      </a:lnTo>
                      <a:lnTo>
                        <a:pt x="2889" y="779463"/>
                      </a:lnTo>
                      <a:lnTo>
                        <a:pt x="2889" y="251032"/>
                      </a:lnTo>
                      <a:lnTo>
                        <a:pt x="392903" y="309185"/>
                      </a:lnTo>
                      <a:lnTo>
                        <a:pt x="395069" y="282095"/>
                      </a:lnTo>
                      <a:lnTo>
                        <a:pt x="0" y="226109"/>
                      </a:lnTo>
                      <a:lnTo>
                        <a:pt x="2889" y="187100"/>
                      </a:lnTo>
                      <a:lnTo>
                        <a:pt x="416376" y="265119"/>
                      </a:lnTo>
                      <a:lnTo>
                        <a:pt x="525796" y="206244"/>
                      </a:lnTo>
                      <a:lnTo>
                        <a:pt x="525796" y="5418"/>
                      </a:lnTo>
                      <a:lnTo>
                        <a:pt x="586465" y="5418"/>
                      </a:lnTo>
                      <a:lnTo>
                        <a:pt x="586465" y="175181"/>
                      </a:lnTo>
                      <a:lnTo>
                        <a:pt x="634133" y="155315"/>
                      </a:lnTo>
                      <a:lnTo>
                        <a:pt x="634133" y="6140"/>
                      </a:lnTo>
                      <a:lnTo>
                        <a:pt x="738498" y="6140"/>
                      </a:lnTo>
                      <a:lnTo>
                        <a:pt x="738498" y="103664"/>
                      </a:lnTo>
                      <a:lnTo>
                        <a:pt x="784722" y="78019"/>
                      </a:lnTo>
                      <a:lnTo>
                        <a:pt x="784722" y="2167"/>
                      </a:lnTo>
                      <a:lnTo>
                        <a:pt x="959506" y="2167"/>
                      </a:lnTo>
                      <a:lnTo>
                        <a:pt x="959506" y="83075"/>
                      </a:lnTo>
                      <a:lnTo>
                        <a:pt x="1011507" y="111971"/>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39" name="Freeform 5"/>
                <p:cNvSpPr/>
                <p:nvPr/>
              </p:nvSpPr>
              <p:spPr bwMode="auto">
                <a:xfrm>
                  <a:off x="3416458" y="2353222"/>
                  <a:ext cx="33321" cy="237735"/>
                </a:xfrm>
                <a:custGeom>
                  <a:avLst/>
                  <a:gdLst>
                    <a:gd name="T0" fmla="*/ 4 w 229"/>
                    <a:gd name="T1" fmla="*/ 0 h 1632"/>
                    <a:gd name="T2" fmla="*/ 0 w 229"/>
                    <a:gd name="T3" fmla="*/ 1632 h 1632"/>
                    <a:gd name="T4" fmla="*/ 229 w 229"/>
                    <a:gd name="T5" fmla="*/ 1591 h 1632"/>
                    <a:gd name="T6" fmla="*/ 229 w 229"/>
                    <a:gd name="T7" fmla="*/ 279 h 1632"/>
                    <a:gd name="T8" fmla="*/ 4 w 229"/>
                    <a:gd name="T9" fmla="*/ 0 h 1632"/>
                  </a:gdLst>
                  <a:ahLst/>
                  <a:cxnLst>
                    <a:cxn ang="0">
                      <a:pos x="T0" y="T1"/>
                    </a:cxn>
                    <a:cxn ang="0">
                      <a:pos x="T2" y="T3"/>
                    </a:cxn>
                    <a:cxn ang="0">
                      <a:pos x="T4" y="T5"/>
                    </a:cxn>
                    <a:cxn ang="0">
                      <a:pos x="T6" y="T7"/>
                    </a:cxn>
                    <a:cxn ang="0">
                      <a:pos x="T8" y="T9"/>
                    </a:cxn>
                  </a:cxnLst>
                  <a:rect l="0" t="0" r="r" b="b"/>
                  <a:pathLst>
                    <a:path w="229" h="1632">
                      <a:moveTo>
                        <a:pt x="4" y="0"/>
                      </a:moveTo>
                      <a:lnTo>
                        <a:pt x="0" y="1632"/>
                      </a:lnTo>
                      <a:lnTo>
                        <a:pt x="229" y="1591"/>
                      </a:lnTo>
                      <a:lnTo>
                        <a:pt x="229" y="279"/>
                      </a:lnTo>
                      <a:lnTo>
                        <a:pt x="4"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0" name="Freeform 71"/>
                <p:cNvSpPr/>
                <p:nvPr/>
              </p:nvSpPr>
              <p:spPr bwMode="auto">
                <a:xfrm>
                  <a:off x="3046079" y="2119973"/>
                  <a:ext cx="13457" cy="33321"/>
                </a:xfrm>
                <a:custGeom>
                  <a:avLst/>
                  <a:gdLst>
                    <a:gd name="T0" fmla="*/ 36 w 92"/>
                    <a:gd name="T1" fmla="*/ 0 h 229"/>
                    <a:gd name="T2" fmla="*/ 0 w 92"/>
                    <a:gd name="T3" fmla="*/ 229 h 229"/>
                    <a:gd name="T4" fmla="*/ 92 w 92"/>
                    <a:gd name="T5" fmla="*/ 229 h 229"/>
                    <a:gd name="T6" fmla="*/ 36 w 92"/>
                    <a:gd name="T7" fmla="*/ 0 h 229"/>
                  </a:gdLst>
                  <a:ahLst/>
                  <a:cxnLst>
                    <a:cxn ang="0">
                      <a:pos x="T0" y="T1"/>
                    </a:cxn>
                    <a:cxn ang="0">
                      <a:pos x="T2" y="T3"/>
                    </a:cxn>
                    <a:cxn ang="0">
                      <a:pos x="T4" y="T5"/>
                    </a:cxn>
                    <a:cxn ang="0">
                      <a:pos x="T6" y="T7"/>
                    </a:cxn>
                  </a:cxnLst>
                  <a:rect l="0" t="0" r="r" b="b"/>
                  <a:pathLst>
                    <a:path w="92" h="229">
                      <a:moveTo>
                        <a:pt x="36" y="0"/>
                      </a:moveTo>
                      <a:lnTo>
                        <a:pt x="0" y="229"/>
                      </a:lnTo>
                      <a:lnTo>
                        <a:pt x="92" y="229"/>
                      </a:lnTo>
                      <a:lnTo>
                        <a:pt x="36"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1" name="Freeform 72"/>
                <p:cNvSpPr/>
                <p:nvPr/>
              </p:nvSpPr>
              <p:spPr bwMode="auto">
                <a:xfrm>
                  <a:off x="2932658" y="2160984"/>
                  <a:ext cx="239657" cy="89711"/>
                </a:xfrm>
                <a:custGeom>
                  <a:avLst/>
                  <a:gdLst>
                    <a:gd name="T0" fmla="*/ 0 w 1642"/>
                    <a:gd name="T1" fmla="*/ 616 h 616"/>
                    <a:gd name="T2" fmla="*/ 1642 w 1642"/>
                    <a:gd name="T3" fmla="*/ 616 h 616"/>
                    <a:gd name="T4" fmla="*/ 837 w 1642"/>
                    <a:gd name="T5" fmla="*/ 4 h 616"/>
                    <a:gd name="T6" fmla="*/ 0 w 1642"/>
                    <a:gd name="T7" fmla="*/ 616 h 616"/>
                  </a:gdLst>
                  <a:ahLst/>
                  <a:cxnLst>
                    <a:cxn ang="0">
                      <a:pos x="T0" y="T1"/>
                    </a:cxn>
                    <a:cxn ang="0">
                      <a:pos x="T2" y="T3"/>
                    </a:cxn>
                    <a:cxn ang="0">
                      <a:pos x="T4" y="T5"/>
                    </a:cxn>
                    <a:cxn ang="0">
                      <a:pos x="T6" y="T7"/>
                    </a:cxn>
                  </a:cxnLst>
                  <a:rect l="0" t="0" r="r" b="b"/>
                  <a:pathLst>
                    <a:path w="1642" h="616">
                      <a:moveTo>
                        <a:pt x="0" y="616"/>
                      </a:moveTo>
                      <a:lnTo>
                        <a:pt x="1642" y="616"/>
                      </a:lnTo>
                      <a:cubicBezTo>
                        <a:pt x="1642" y="616"/>
                        <a:pt x="1443" y="0"/>
                        <a:pt x="837" y="4"/>
                      </a:cubicBezTo>
                      <a:cubicBezTo>
                        <a:pt x="232" y="8"/>
                        <a:pt x="49" y="477"/>
                        <a:pt x="0" y="616"/>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3" name="Rectangle 73"/>
                <p:cNvSpPr>
                  <a:spLocks noChangeArrowheads="1"/>
                </p:cNvSpPr>
                <p:nvPr/>
              </p:nvSpPr>
              <p:spPr bwMode="auto">
                <a:xfrm>
                  <a:off x="2907667" y="2260948"/>
                  <a:ext cx="286435" cy="9612"/>
                </a:xfrm>
                <a:prstGeom prst="rect">
                  <a:avLst/>
                </a:pr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4" name="Freeform 74"/>
                <p:cNvSpPr/>
                <p:nvPr/>
              </p:nvSpPr>
              <p:spPr bwMode="auto">
                <a:xfrm>
                  <a:off x="3230628" y="2544179"/>
                  <a:ext cx="99964" cy="49982"/>
                </a:xfrm>
                <a:custGeom>
                  <a:avLst/>
                  <a:gdLst>
                    <a:gd name="T0" fmla="*/ 553 w 689"/>
                    <a:gd name="T1" fmla="*/ 338 h 346"/>
                    <a:gd name="T2" fmla="*/ 553 w 689"/>
                    <a:gd name="T3" fmla="*/ 100 h 346"/>
                    <a:gd name="T4" fmla="*/ 427 w 689"/>
                    <a:gd name="T5" fmla="*/ 100 h 346"/>
                    <a:gd name="T6" fmla="*/ 427 w 689"/>
                    <a:gd name="T7" fmla="*/ 336 h 346"/>
                    <a:gd name="T8" fmla="*/ 282 w 689"/>
                    <a:gd name="T9" fmla="*/ 336 h 346"/>
                    <a:gd name="T10" fmla="*/ 282 w 689"/>
                    <a:gd name="T11" fmla="*/ 98 h 346"/>
                    <a:gd name="T12" fmla="*/ 142 w 689"/>
                    <a:gd name="T13" fmla="*/ 98 h 346"/>
                    <a:gd name="T14" fmla="*/ 142 w 689"/>
                    <a:gd name="T15" fmla="*/ 346 h 346"/>
                    <a:gd name="T16" fmla="*/ 0 w 689"/>
                    <a:gd name="T17" fmla="*/ 346 h 346"/>
                    <a:gd name="T18" fmla="*/ 0 w 689"/>
                    <a:gd name="T19" fmla="*/ 0 h 346"/>
                    <a:gd name="T20" fmla="*/ 689 w 689"/>
                    <a:gd name="T21" fmla="*/ 0 h 346"/>
                    <a:gd name="T22" fmla="*/ 689 w 689"/>
                    <a:gd name="T23" fmla="*/ 340 h 346"/>
                    <a:gd name="T24" fmla="*/ 553 w 689"/>
                    <a:gd name="T25" fmla="*/ 33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9" h="346">
                      <a:moveTo>
                        <a:pt x="553" y="338"/>
                      </a:moveTo>
                      <a:lnTo>
                        <a:pt x="553" y="100"/>
                      </a:lnTo>
                      <a:lnTo>
                        <a:pt x="427" y="100"/>
                      </a:lnTo>
                      <a:lnTo>
                        <a:pt x="427" y="336"/>
                      </a:lnTo>
                      <a:lnTo>
                        <a:pt x="282" y="336"/>
                      </a:lnTo>
                      <a:lnTo>
                        <a:pt x="282" y="98"/>
                      </a:lnTo>
                      <a:lnTo>
                        <a:pt x="142" y="98"/>
                      </a:lnTo>
                      <a:lnTo>
                        <a:pt x="142" y="346"/>
                      </a:lnTo>
                      <a:lnTo>
                        <a:pt x="0" y="346"/>
                      </a:lnTo>
                      <a:lnTo>
                        <a:pt x="0" y="0"/>
                      </a:lnTo>
                      <a:lnTo>
                        <a:pt x="689" y="0"/>
                      </a:lnTo>
                      <a:lnTo>
                        <a:pt x="689" y="340"/>
                      </a:lnTo>
                      <a:lnTo>
                        <a:pt x="553" y="338"/>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5" name="Freeform 75"/>
                <p:cNvSpPr/>
                <p:nvPr/>
              </p:nvSpPr>
              <p:spPr bwMode="auto">
                <a:xfrm>
                  <a:off x="3230628" y="2470488"/>
                  <a:ext cx="20505" cy="58953"/>
                </a:xfrm>
                <a:custGeom>
                  <a:avLst/>
                  <a:gdLst>
                    <a:gd name="T0" fmla="*/ 140 w 140"/>
                    <a:gd name="T1" fmla="*/ 0 h 404"/>
                    <a:gd name="T2" fmla="*/ 140 w 140"/>
                    <a:gd name="T3" fmla="*/ 404 h 404"/>
                    <a:gd name="T4" fmla="*/ 0 w 140"/>
                    <a:gd name="T5" fmla="*/ 404 h 404"/>
                    <a:gd name="T6" fmla="*/ 0 w 140"/>
                    <a:gd name="T7" fmla="*/ 11 h 404"/>
                    <a:gd name="T8" fmla="*/ 140 w 140"/>
                    <a:gd name="T9" fmla="*/ 0 h 404"/>
                  </a:gdLst>
                  <a:ahLst/>
                  <a:cxnLst>
                    <a:cxn ang="0">
                      <a:pos x="T0" y="T1"/>
                    </a:cxn>
                    <a:cxn ang="0">
                      <a:pos x="T2" y="T3"/>
                    </a:cxn>
                    <a:cxn ang="0">
                      <a:pos x="T4" y="T5"/>
                    </a:cxn>
                    <a:cxn ang="0">
                      <a:pos x="T6" y="T7"/>
                    </a:cxn>
                    <a:cxn ang="0">
                      <a:pos x="T8" y="T9"/>
                    </a:cxn>
                  </a:cxnLst>
                  <a:rect l="0" t="0" r="r" b="b"/>
                  <a:pathLst>
                    <a:path w="140" h="404">
                      <a:moveTo>
                        <a:pt x="140" y="0"/>
                      </a:moveTo>
                      <a:lnTo>
                        <a:pt x="140" y="404"/>
                      </a:lnTo>
                      <a:lnTo>
                        <a:pt x="0" y="404"/>
                      </a:lnTo>
                      <a:lnTo>
                        <a:pt x="0" y="11"/>
                      </a:lnTo>
                      <a:lnTo>
                        <a:pt x="14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6" name="Freeform 76"/>
                <p:cNvSpPr/>
                <p:nvPr/>
              </p:nvSpPr>
              <p:spPr bwMode="auto">
                <a:xfrm>
                  <a:off x="3272920" y="2467284"/>
                  <a:ext cx="19224" cy="62157"/>
                </a:xfrm>
                <a:custGeom>
                  <a:avLst/>
                  <a:gdLst>
                    <a:gd name="T0" fmla="*/ 132 w 132"/>
                    <a:gd name="T1" fmla="*/ 0 h 428"/>
                    <a:gd name="T2" fmla="*/ 132 w 132"/>
                    <a:gd name="T3" fmla="*/ 428 h 428"/>
                    <a:gd name="T4" fmla="*/ 0 w 132"/>
                    <a:gd name="T5" fmla="*/ 428 h 428"/>
                    <a:gd name="T6" fmla="*/ 0 w 132"/>
                    <a:gd name="T7" fmla="*/ 6 h 428"/>
                    <a:gd name="T8" fmla="*/ 132 w 132"/>
                    <a:gd name="T9" fmla="*/ 0 h 428"/>
                  </a:gdLst>
                  <a:ahLst/>
                  <a:cxnLst>
                    <a:cxn ang="0">
                      <a:pos x="T0" y="T1"/>
                    </a:cxn>
                    <a:cxn ang="0">
                      <a:pos x="T2" y="T3"/>
                    </a:cxn>
                    <a:cxn ang="0">
                      <a:pos x="T4" y="T5"/>
                    </a:cxn>
                    <a:cxn ang="0">
                      <a:pos x="T6" y="T7"/>
                    </a:cxn>
                    <a:cxn ang="0">
                      <a:pos x="T8" y="T9"/>
                    </a:cxn>
                  </a:cxnLst>
                  <a:rect l="0" t="0" r="r" b="b"/>
                  <a:pathLst>
                    <a:path w="132" h="428">
                      <a:moveTo>
                        <a:pt x="132" y="0"/>
                      </a:moveTo>
                      <a:lnTo>
                        <a:pt x="132" y="428"/>
                      </a:lnTo>
                      <a:lnTo>
                        <a:pt x="0" y="428"/>
                      </a:lnTo>
                      <a:lnTo>
                        <a:pt x="0" y="6"/>
                      </a:lnTo>
                      <a:lnTo>
                        <a:pt x="132"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7" name="Freeform 77"/>
                <p:cNvSpPr/>
                <p:nvPr/>
              </p:nvSpPr>
              <p:spPr bwMode="auto">
                <a:xfrm>
                  <a:off x="3313290" y="2462157"/>
                  <a:ext cx="16661" cy="66002"/>
                </a:xfrm>
                <a:custGeom>
                  <a:avLst/>
                  <a:gdLst>
                    <a:gd name="T0" fmla="*/ 118 w 118"/>
                    <a:gd name="T1" fmla="*/ 0 h 451"/>
                    <a:gd name="T2" fmla="*/ 118 w 118"/>
                    <a:gd name="T3" fmla="*/ 451 h 451"/>
                    <a:gd name="T4" fmla="*/ 0 w 118"/>
                    <a:gd name="T5" fmla="*/ 451 h 451"/>
                    <a:gd name="T6" fmla="*/ 0 w 118"/>
                    <a:gd name="T7" fmla="*/ 15 h 451"/>
                    <a:gd name="T8" fmla="*/ 118 w 118"/>
                    <a:gd name="T9" fmla="*/ 0 h 451"/>
                  </a:gdLst>
                  <a:ahLst/>
                  <a:cxnLst>
                    <a:cxn ang="0">
                      <a:pos x="T0" y="T1"/>
                    </a:cxn>
                    <a:cxn ang="0">
                      <a:pos x="T2" y="T3"/>
                    </a:cxn>
                    <a:cxn ang="0">
                      <a:pos x="T4" y="T5"/>
                    </a:cxn>
                    <a:cxn ang="0">
                      <a:pos x="T6" y="T7"/>
                    </a:cxn>
                    <a:cxn ang="0">
                      <a:pos x="T8" y="T9"/>
                    </a:cxn>
                  </a:cxnLst>
                  <a:rect l="0" t="0" r="r" b="b"/>
                  <a:pathLst>
                    <a:path w="118" h="451">
                      <a:moveTo>
                        <a:pt x="118" y="0"/>
                      </a:moveTo>
                      <a:lnTo>
                        <a:pt x="118" y="451"/>
                      </a:lnTo>
                      <a:lnTo>
                        <a:pt x="0" y="451"/>
                      </a:lnTo>
                      <a:lnTo>
                        <a:pt x="0" y="15"/>
                      </a:lnTo>
                      <a:lnTo>
                        <a:pt x="118"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8" name="Freeform 78"/>
                <p:cNvSpPr/>
                <p:nvPr/>
              </p:nvSpPr>
              <p:spPr bwMode="auto">
                <a:xfrm>
                  <a:off x="3352379" y="2459594"/>
                  <a:ext cx="13457" cy="133285"/>
                </a:xfrm>
                <a:custGeom>
                  <a:avLst/>
                  <a:gdLst>
                    <a:gd name="T0" fmla="*/ 0 w 94"/>
                    <a:gd name="T1" fmla="*/ 0 h 917"/>
                    <a:gd name="T2" fmla="*/ 0 w 94"/>
                    <a:gd name="T3" fmla="*/ 917 h 917"/>
                    <a:gd name="T4" fmla="*/ 94 w 94"/>
                    <a:gd name="T5" fmla="*/ 917 h 917"/>
                    <a:gd name="T6" fmla="*/ 94 w 94"/>
                    <a:gd name="T7" fmla="*/ 112 h 917"/>
                    <a:gd name="T8" fmla="*/ 0 w 94"/>
                    <a:gd name="T9" fmla="*/ 0 h 917"/>
                  </a:gdLst>
                  <a:ahLst/>
                  <a:cxnLst>
                    <a:cxn ang="0">
                      <a:pos x="T0" y="T1"/>
                    </a:cxn>
                    <a:cxn ang="0">
                      <a:pos x="T2" y="T3"/>
                    </a:cxn>
                    <a:cxn ang="0">
                      <a:pos x="T4" y="T5"/>
                    </a:cxn>
                    <a:cxn ang="0">
                      <a:pos x="T6" y="T7"/>
                    </a:cxn>
                    <a:cxn ang="0">
                      <a:pos x="T8" y="T9"/>
                    </a:cxn>
                  </a:cxnLst>
                  <a:rect l="0" t="0" r="r" b="b"/>
                  <a:pathLst>
                    <a:path w="94" h="917">
                      <a:moveTo>
                        <a:pt x="0" y="0"/>
                      </a:moveTo>
                      <a:lnTo>
                        <a:pt x="0" y="917"/>
                      </a:lnTo>
                      <a:lnTo>
                        <a:pt x="94" y="917"/>
                      </a:lnTo>
                      <a:lnTo>
                        <a:pt x="94" y="112"/>
                      </a:lnTo>
                      <a:lnTo>
                        <a:pt x="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88" name="Freeform 83"/>
                <p:cNvSpPr/>
                <p:nvPr/>
              </p:nvSpPr>
              <p:spPr bwMode="auto">
                <a:xfrm>
                  <a:off x="3015321" y="2467924"/>
                  <a:ext cx="73692" cy="125596"/>
                </a:xfrm>
                <a:custGeom>
                  <a:avLst/>
                  <a:gdLst>
                    <a:gd name="T0" fmla="*/ 0 w 508"/>
                    <a:gd name="T1" fmla="*/ 862 h 862"/>
                    <a:gd name="T2" fmla="*/ 508 w 508"/>
                    <a:gd name="T3" fmla="*/ 862 h 862"/>
                    <a:gd name="T4" fmla="*/ 508 w 508"/>
                    <a:gd name="T5" fmla="*/ 254 h 862"/>
                    <a:gd name="T6" fmla="*/ 254 w 508"/>
                    <a:gd name="T7" fmla="*/ 0 h 862"/>
                    <a:gd name="T8" fmla="*/ 254 w 508"/>
                    <a:gd name="T9" fmla="*/ 0 h 862"/>
                    <a:gd name="T10" fmla="*/ 0 w 508"/>
                    <a:gd name="T11" fmla="*/ 254 h 862"/>
                    <a:gd name="T12" fmla="*/ 0 w 508"/>
                    <a:gd name="T13" fmla="*/ 862 h 862"/>
                  </a:gdLst>
                  <a:ahLst/>
                  <a:cxnLst>
                    <a:cxn ang="0">
                      <a:pos x="T0" y="T1"/>
                    </a:cxn>
                    <a:cxn ang="0">
                      <a:pos x="T2" y="T3"/>
                    </a:cxn>
                    <a:cxn ang="0">
                      <a:pos x="T4" y="T5"/>
                    </a:cxn>
                    <a:cxn ang="0">
                      <a:pos x="T6" y="T7"/>
                    </a:cxn>
                    <a:cxn ang="0">
                      <a:pos x="T8" y="T9"/>
                    </a:cxn>
                    <a:cxn ang="0">
                      <a:pos x="T10" y="T11"/>
                    </a:cxn>
                    <a:cxn ang="0">
                      <a:pos x="T12" y="T13"/>
                    </a:cxn>
                  </a:cxnLst>
                  <a:rect l="0" t="0" r="r" b="b"/>
                  <a:pathLst>
                    <a:path w="508" h="862">
                      <a:moveTo>
                        <a:pt x="0" y="862"/>
                      </a:moveTo>
                      <a:lnTo>
                        <a:pt x="508" y="862"/>
                      </a:lnTo>
                      <a:lnTo>
                        <a:pt x="508" y="254"/>
                      </a:lnTo>
                      <a:cubicBezTo>
                        <a:pt x="508" y="114"/>
                        <a:pt x="394" y="0"/>
                        <a:pt x="254" y="0"/>
                      </a:cubicBezTo>
                      <a:lnTo>
                        <a:pt x="254" y="0"/>
                      </a:lnTo>
                      <a:cubicBezTo>
                        <a:pt x="114" y="0"/>
                        <a:pt x="0" y="114"/>
                        <a:pt x="0" y="254"/>
                      </a:cubicBezTo>
                      <a:lnTo>
                        <a:pt x="0" y="862"/>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89" name="Freeform 86"/>
                <p:cNvSpPr/>
                <p:nvPr/>
              </p:nvSpPr>
              <p:spPr bwMode="auto">
                <a:xfrm>
                  <a:off x="2775023" y="2544179"/>
                  <a:ext cx="100605" cy="49982"/>
                </a:xfrm>
                <a:custGeom>
                  <a:avLst/>
                  <a:gdLst>
                    <a:gd name="T0" fmla="*/ 136 w 689"/>
                    <a:gd name="T1" fmla="*/ 338 h 346"/>
                    <a:gd name="T2" fmla="*/ 136 w 689"/>
                    <a:gd name="T3" fmla="*/ 100 h 346"/>
                    <a:gd name="T4" fmla="*/ 262 w 689"/>
                    <a:gd name="T5" fmla="*/ 100 h 346"/>
                    <a:gd name="T6" fmla="*/ 262 w 689"/>
                    <a:gd name="T7" fmla="*/ 336 h 346"/>
                    <a:gd name="T8" fmla="*/ 406 w 689"/>
                    <a:gd name="T9" fmla="*/ 336 h 346"/>
                    <a:gd name="T10" fmla="*/ 406 w 689"/>
                    <a:gd name="T11" fmla="*/ 98 h 346"/>
                    <a:gd name="T12" fmla="*/ 546 w 689"/>
                    <a:gd name="T13" fmla="*/ 98 h 346"/>
                    <a:gd name="T14" fmla="*/ 546 w 689"/>
                    <a:gd name="T15" fmla="*/ 346 h 346"/>
                    <a:gd name="T16" fmla="*/ 689 w 689"/>
                    <a:gd name="T17" fmla="*/ 346 h 346"/>
                    <a:gd name="T18" fmla="*/ 689 w 689"/>
                    <a:gd name="T19" fmla="*/ 0 h 346"/>
                    <a:gd name="T20" fmla="*/ 0 w 689"/>
                    <a:gd name="T21" fmla="*/ 0 h 346"/>
                    <a:gd name="T22" fmla="*/ 0 w 689"/>
                    <a:gd name="T23" fmla="*/ 340 h 346"/>
                    <a:gd name="T24" fmla="*/ 136 w 689"/>
                    <a:gd name="T25" fmla="*/ 33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9" h="346">
                      <a:moveTo>
                        <a:pt x="136" y="338"/>
                      </a:moveTo>
                      <a:lnTo>
                        <a:pt x="136" y="100"/>
                      </a:lnTo>
                      <a:lnTo>
                        <a:pt x="262" y="100"/>
                      </a:lnTo>
                      <a:lnTo>
                        <a:pt x="262" y="336"/>
                      </a:lnTo>
                      <a:lnTo>
                        <a:pt x="406" y="336"/>
                      </a:lnTo>
                      <a:lnTo>
                        <a:pt x="406" y="98"/>
                      </a:lnTo>
                      <a:lnTo>
                        <a:pt x="546" y="98"/>
                      </a:lnTo>
                      <a:lnTo>
                        <a:pt x="546" y="346"/>
                      </a:lnTo>
                      <a:lnTo>
                        <a:pt x="689" y="346"/>
                      </a:lnTo>
                      <a:lnTo>
                        <a:pt x="689" y="0"/>
                      </a:lnTo>
                      <a:lnTo>
                        <a:pt x="0" y="0"/>
                      </a:lnTo>
                      <a:lnTo>
                        <a:pt x="0" y="340"/>
                      </a:lnTo>
                      <a:lnTo>
                        <a:pt x="136" y="338"/>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0" name="Freeform 87"/>
                <p:cNvSpPr/>
                <p:nvPr/>
              </p:nvSpPr>
              <p:spPr bwMode="auto">
                <a:xfrm>
                  <a:off x="2855122" y="2470488"/>
                  <a:ext cx="20505" cy="58953"/>
                </a:xfrm>
                <a:custGeom>
                  <a:avLst/>
                  <a:gdLst>
                    <a:gd name="T0" fmla="*/ 0 w 141"/>
                    <a:gd name="T1" fmla="*/ 0 h 404"/>
                    <a:gd name="T2" fmla="*/ 0 w 141"/>
                    <a:gd name="T3" fmla="*/ 404 h 404"/>
                    <a:gd name="T4" fmla="*/ 141 w 141"/>
                    <a:gd name="T5" fmla="*/ 404 h 404"/>
                    <a:gd name="T6" fmla="*/ 141 w 141"/>
                    <a:gd name="T7" fmla="*/ 11 h 404"/>
                    <a:gd name="T8" fmla="*/ 0 w 141"/>
                    <a:gd name="T9" fmla="*/ 0 h 404"/>
                  </a:gdLst>
                  <a:ahLst/>
                  <a:cxnLst>
                    <a:cxn ang="0">
                      <a:pos x="T0" y="T1"/>
                    </a:cxn>
                    <a:cxn ang="0">
                      <a:pos x="T2" y="T3"/>
                    </a:cxn>
                    <a:cxn ang="0">
                      <a:pos x="T4" y="T5"/>
                    </a:cxn>
                    <a:cxn ang="0">
                      <a:pos x="T6" y="T7"/>
                    </a:cxn>
                    <a:cxn ang="0">
                      <a:pos x="T8" y="T9"/>
                    </a:cxn>
                  </a:cxnLst>
                  <a:rect l="0" t="0" r="r" b="b"/>
                  <a:pathLst>
                    <a:path w="141" h="404">
                      <a:moveTo>
                        <a:pt x="0" y="0"/>
                      </a:moveTo>
                      <a:lnTo>
                        <a:pt x="0" y="404"/>
                      </a:lnTo>
                      <a:lnTo>
                        <a:pt x="141" y="404"/>
                      </a:lnTo>
                      <a:lnTo>
                        <a:pt x="141" y="11"/>
                      </a:lnTo>
                      <a:lnTo>
                        <a:pt x="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1" name="Freeform 88"/>
                <p:cNvSpPr/>
                <p:nvPr/>
              </p:nvSpPr>
              <p:spPr bwMode="auto">
                <a:xfrm>
                  <a:off x="2814111" y="2467284"/>
                  <a:ext cx="19224" cy="62157"/>
                </a:xfrm>
                <a:custGeom>
                  <a:avLst/>
                  <a:gdLst>
                    <a:gd name="T0" fmla="*/ 0 w 132"/>
                    <a:gd name="T1" fmla="*/ 0 h 428"/>
                    <a:gd name="T2" fmla="*/ 0 w 132"/>
                    <a:gd name="T3" fmla="*/ 428 h 428"/>
                    <a:gd name="T4" fmla="*/ 132 w 132"/>
                    <a:gd name="T5" fmla="*/ 428 h 428"/>
                    <a:gd name="T6" fmla="*/ 132 w 132"/>
                    <a:gd name="T7" fmla="*/ 6 h 428"/>
                    <a:gd name="T8" fmla="*/ 0 w 132"/>
                    <a:gd name="T9" fmla="*/ 0 h 428"/>
                  </a:gdLst>
                  <a:ahLst/>
                  <a:cxnLst>
                    <a:cxn ang="0">
                      <a:pos x="T0" y="T1"/>
                    </a:cxn>
                    <a:cxn ang="0">
                      <a:pos x="T2" y="T3"/>
                    </a:cxn>
                    <a:cxn ang="0">
                      <a:pos x="T4" y="T5"/>
                    </a:cxn>
                    <a:cxn ang="0">
                      <a:pos x="T6" y="T7"/>
                    </a:cxn>
                    <a:cxn ang="0">
                      <a:pos x="T8" y="T9"/>
                    </a:cxn>
                  </a:cxnLst>
                  <a:rect l="0" t="0" r="r" b="b"/>
                  <a:pathLst>
                    <a:path w="132" h="428">
                      <a:moveTo>
                        <a:pt x="0" y="0"/>
                      </a:moveTo>
                      <a:lnTo>
                        <a:pt x="0" y="428"/>
                      </a:lnTo>
                      <a:lnTo>
                        <a:pt x="132" y="428"/>
                      </a:lnTo>
                      <a:lnTo>
                        <a:pt x="132" y="6"/>
                      </a:lnTo>
                      <a:lnTo>
                        <a:pt x="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2" name="Freeform 89"/>
                <p:cNvSpPr/>
                <p:nvPr/>
              </p:nvSpPr>
              <p:spPr bwMode="auto">
                <a:xfrm>
                  <a:off x="2775664" y="2462157"/>
                  <a:ext cx="17302" cy="66002"/>
                </a:xfrm>
                <a:custGeom>
                  <a:avLst/>
                  <a:gdLst>
                    <a:gd name="T0" fmla="*/ 0 w 117"/>
                    <a:gd name="T1" fmla="*/ 0 h 451"/>
                    <a:gd name="T2" fmla="*/ 0 w 117"/>
                    <a:gd name="T3" fmla="*/ 451 h 451"/>
                    <a:gd name="T4" fmla="*/ 117 w 117"/>
                    <a:gd name="T5" fmla="*/ 451 h 451"/>
                    <a:gd name="T6" fmla="*/ 117 w 117"/>
                    <a:gd name="T7" fmla="*/ 15 h 451"/>
                    <a:gd name="T8" fmla="*/ 0 w 117"/>
                    <a:gd name="T9" fmla="*/ 0 h 451"/>
                  </a:gdLst>
                  <a:ahLst/>
                  <a:cxnLst>
                    <a:cxn ang="0">
                      <a:pos x="T0" y="T1"/>
                    </a:cxn>
                    <a:cxn ang="0">
                      <a:pos x="T2" y="T3"/>
                    </a:cxn>
                    <a:cxn ang="0">
                      <a:pos x="T4" y="T5"/>
                    </a:cxn>
                    <a:cxn ang="0">
                      <a:pos x="T6" y="T7"/>
                    </a:cxn>
                    <a:cxn ang="0">
                      <a:pos x="T8" y="T9"/>
                    </a:cxn>
                  </a:cxnLst>
                  <a:rect l="0" t="0" r="r" b="b"/>
                  <a:pathLst>
                    <a:path w="117" h="451">
                      <a:moveTo>
                        <a:pt x="0" y="0"/>
                      </a:moveTo>
                      <a:lnTo>
                        <a:pt x="0" y="451"/>
                      </a:lnTo>
                      <a:lnTo>
                        <a:pt x="117" y="451"/>
                      </a:lnTo>
                      <a:lnTo>
                        <a:pt x="117" y="15"/>
                      </a:lnTo>
                      <a:lnTo>
                        <a:pt x="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3" name="Freeform 90"/>
                <p:cNvSpPr/>
                <p:nvPr/>
              </p:nvSpPr>
              <p:spPr bwMode="auto">
                <a:xfrm>
                  <a:off x="2739779" y="2459594"/>
                  <a:ext cx="14097" cy="133285"/>
                </a:xfrm>
                <a:custGeom>
                  <a:avLst/>
                  <a:gdLst>
                    <a:gd name="T0" fmla="*/ 93 w 93"/>
                    <a:gd name="T1" fmla="*/ 0 h 917"/>
                    <a:gd name="T2" fmla="*/ 93 w 93"/>
                    <a:gd name="T3" fmla="*/ 917 h 917"/>
                    <a:gd name="T4" fmla="*/ 0 w 93"/>
                    <a:gd name="T5" fmla="*/ 917 h 917"/>
                    <a:gd name="T6" fmla="*/ 0 w 93"/>
                    <a:gd name="T7" fmla="*/ 112 h 917"/>
                    <a:gd name="T8" fmla="*/ 93 w 93"/>
                    <a:gd name="T9" fmla="*/ 0 h 917"/>
                  </a:gdLst>
                  <a:ahLst/>
                  <a:cxnLst>
                    <a:cxn ang="0">
                      <a:pos x="T0" y="T1"/>
                    </a:cxn>
                    <a:cxn ang="0">
                      <a:pos x="T2" y="T3"/>
                    </a:cxn>
                    <a:cxn ang="0">
                      <a:pos x="T4" y="T5"/>
                    </a:cxn>
                    <a:cxn ang="0">
                      <a:pos x="T6" y="T7"/>
                    </a:cxn>
                    <a:cxn ang="0">
                      <a:pos x="T8" y="T9"/>
                    </a:cxn>
                  </a:cxnLst>
                  <a:rect l="0" t="0" r="r" b="b"/>
                  <a:pathLst>
                    <a:path w="93" h="917">
                      <a:moveTo>
                        <a:pt x="93" y="0"/>
                      </a:moveTo>
                      <a:lnTo>
                        <a:pt x="93" y="917"/>
                      </a:lnTo>
                      <a:lnTo>
                        <a:pt x="0" y="917"/>
                      </a:lnTo>
                      <a:lnTo>
                        <a:pt x="0" y="112"/>
                      </a:lnTo>
                      <a:lnTo>
                        <a:pt x="93"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4" name="Freeform 96"/>
                <p:cNvSpPr/>
                <p:nvPr/>
              </p:nvSpPr>
              <p:spPr bwMode="auto">
                <a:xfrm>
                  <a:off x="2655835" y="2354504"/>
                  <a:ext cx="33321" cy="238376"/>
                </a:xfrm>
                <a:custGeom>
                  <a:avLst/>
                  <a:gdLst>
                    <a:gd name="T0" fmla="*/ 226 w 230"/>
                    <a:gd name="T1" fmla="*/ 0 h 1632"/>
                    <a:gd name="T2" fmla="*/ 230 w 230"/>
                    <a:gd name="T3" fmla="*/ 1632 h 1632"/>
                    <a:gd name="T4" fmla="*/ 0 w 230"/>
                    <a:gd name="T5" fmla="*/ 1591 h 1632"/>
                    <a:gd name="T6" fmla="*/ 0 w 230"/>
                    <a:gd name="T7" fmla="*/ 279 h 1632"/>
                    <a:gd name="T8" fmla="*/ 226 w 230"/>
                    <a:gd name="T9" fmla="*/ 0 h 1632"/>
                  </a:gdLst>
                  <a:ahLst/>
                  <a:cxnLst>
                    <a:cxn ang="0">
                      <a:pos x="T0" y="T1"/>
                    </a:cxn>
                    <a:cxn ang="0">
                      <a:pos x="T2" y="T3"/>
                    </a:cxn>
                    <a:cxn ang="0">
                      <a:pos x="T4" y="T5"/>
                    </a:cxn>
                    <a:cxn ang="0">
                      <a:pos x="T6" y="T7"/>
                    </a:cxn>
                    <a:cxn ang="0">
                      <a:pos x="T8" y="T9"/>
                    </a:cxn>
                  </a:cxnLst>
                  <a:rect l="0" t="0" r="r" b="b"/>
                  <a:pathLst>
                    <a:path w="230" h="1632">
                      <a:moveTo>
                        <a:pt x="226" y="0"/>
                      </a:moveTo>
                      <a:lnTo>
                        <a:pt x="230" y="1632"/>
                      </a:lnTo>
                      <a:lnTo>
                        <a:pt x="0" y="1591"/>
                      </a:lnTo>
                      <a:lnTo>
                        <a:pt x="0" y="279"/>
                      </a:lnTo>
                      <a:lnTo>
                        <a:pt x="226"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grpSp>
          <p:sp>
            <p:nvSpPr>
              <p:cNvPr id="95" name="椭圆 94"/>
              <p:cNvSpPr/>
              <p:nvPr/>
            </p:nvSpPr>
            <p:spPr>
              <a:xfrm>
                <a:off x="11616276" y="6396038"/>
                <a:ext cx="303212" cy="303212"/>
              </a:xfrm>
              <a:prstGeom prst="ellipse">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sp>
        <p:nvSpPr>
          <p:cNvPr id="51" name="îśḻidè"/>
          <p:cNvSpPr/>
          <p:nvPr/>
        </p:nvSpPr>
        <p:spPr>
          <a:xfrm>
            <a:off x="30480" y="1786248"/>
            <a:ext cx="12192000" cy="4443743"/>
          </a:xfrm>
          <a:prstGeom prst="rect">
            <a:avLst/>
          </a:prstGeom>
          <a:gradFill>
            <a:gsLst>
              <a:gs pos="25000">
                <a:schemeClr val="accent2">
                  <a:lumMod val="75000"/>
                  <a:alpha val="95000"/>
                </a:schemeClr>
              </a:gs>
              <a:gs pos="100000">
                <a:schemeClr val="accent2">
                  <a:alpha val="46000"/>
                </a:schemeClr>
              </a:gs>
            </a:gsLst>
            <a:lin ang="3300000" scaled="0"/>
          </a:grad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83" name="îṥḻîďê"/>
          <p:cNvSpPr/>
          <p:nvPr/>
        </p:nvSpPr>
        <p:spPr>
          <a:xfrm>
            <a:off x="947505" y="2670175"/>
            <a:ext cx="1943100" cy="3559816"/>
          </a:xfrm>
          <a:prstGeom prst="rect">
            <a:avLst/>
          </a:pr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sp>
        <p:nvSpPr>
          <p:cNvPr id="87" name="ïṣľídè"/>
          <p:cNvSpPr/>
          <p:nvPr/>
        </p:nvSpPr>
        <p:spPr>
          <a:xfrm>
            <a:off x="1535804" y="2972756"/>
            <a:ext cx="621665" cy="400050"/>
          </a:xfrm>
          <a:custGeom>
            <a:avLst/>
            <a:gdLst>
              <a:gd name="connsiteX0" fmla="*/ 143953 w 607639"/>
              <a:gd name="connsiteY0" fmla="*/ 239428 h 391144"/>
              <a:gd name="connsiteX1" fmla="*/ 223838 w 607639"/>
              <a:gd name="connsiteY1" fmla="*/ 239428 h 391144"/>
              <a:gd name="connsiteX2" fmla="*/ 239851 w 607639"/>
              <a:gd name="connsiteY2" fmla="*/ 239428 h 391144"/>
              <a:gd name="connsiteX3" fmla="*/ 239851 w 607639"/>
              <a:gd name="connsiteY3" fmla="*/ 287271 h 391144"/>
              <a:gd name="connsiteX4" fmla="*/ 223838 w 607639"/>
              <a:gd name="connsiteY4" fmla="*/ 287271 h 391144"/>
              <a:gd name="connsiteX5" fmla="*/ 143953 w 607639"/>
              <a:gd name="connsiteY5" fmla="*/ 287271 h 391144"/>
              <a:gd name="connsiteX6" fmla="*/ 143953 w 607639"/>
              <a:gd name="connsiteY6" fmla="*/ 167593 h 391144"/>
              <a:gd name="connsiteX7" fmla="*/ 239851 w 607639"/>
              <a:gd name="connsiteY7" fmla="*/ 167593 h 391144"/>
              <a:gd name="connsiteX8" fmla="*/ 239851 w 607639"/>
              <a:gd name="connsiteY8" fmla="*/ 215507 h 391144"/>
              <a:gd name="connsiteX9" fmla="*/ 143953 w 607639"/>
              <a:gd name="connsiteY9" fmla="*/ 215507 h 391144"/>
              <a:gd name="connsiteX10" fmla="*/ 415772 w 607639"/>
              <a:gd name="connsiteY10" fmla="*/ 143601 h 391144"/>
              <a:gd name="connsiteX11" fmla="*/ 463686 w 607639"/>
              <a:gd name="connsiteY11" fmla="*/ 143601 h 391144"/>
              <a:gd name="connsiteX12" fmla="*/ 463686 w 607639"/>
              <a:gd name="connsiteY12" fmla="*/ 287272 h 391144"/>
              <a:gd name="connsiteX13" fmla="*/ 415772 w 607639"/>
              <a:gd name="connsiteY13" fmla="*/ 287272 h 391144"/>
              <a:gd name="connsiteX14" fmla="*/ 287836 w 607639"/>
              <a:gd name="connsiteY14" fmla="*/ 143601 h 391144"/>
              <a:gd name="connsiteX15" fmla="*/ 335820 w 607639"/>
              <a:gd name="connsiteY15" fmla="*/ 143601 h 391144"/>
              <a:gd name="connsiteX16" fmla="*/ 335820 w 607639"/>
              <a:gd name="connsiteY16" fmla="*/ 287272 h 391144"/>
              <a:gd name="connsiteX17" fmla="*/ 287836 w 607639"/>
              <a:gd name="connsiteY17" fmla="*/ 287272 h 391144"/>
              <a:gd name="connsiteX18" fmla="*/ 351769 w 607639"/>
              <a:gd name="connsiteY18" fmla="*/ 95757 h 391144"/>
              <a:gd name="connsiteX19" fmla="*/ 399683 w 607639"/>
              <a:gd name="connsiteY19" fmla="*/ 95757 h 391144"/>
              <a:gd name="connsiteX20" fmla="*/ 399683 w 607639"/>
              <a:gd name="connsiteY20" fmla="*/ 287271 h 391144"/>
              <a:gd name="connsiteX21" fmla="*/ 351769 w 607639"/>
              <a:gd name="connsiteY21" fmla="*/ 287271 h 391144"/>
              <a:gd name="connsiteX22" fmla="*/ 95948 w 607639"/>
              <a:gd name="connsiteY22" fmla="*/ 47904 h 391144"/>
              <a:gd name="connsiteX23" fmla="*/ 95948 w 607639"/>
              <a:gd name="connsiteY23" fmla="*/ 343240 h 391144"/>
              <a:gd name="connsiteX24" fmla="*/ 511691 w 607639"/>
              <a:gd name="connsiteY24" fmla="*/ 343240 h 391144"/>
              <a:gd name="connsiteX25" fmla="*/ 511691 w 607639"/>
              <a:gd name="connsiteY25" fmla="*/ 47904 h 391144"/>
              <a:gd name="connsiteX26" fmla="*/ 47974 w 607639"/>
              <a:gd name="connsiteY26" fmla="*/ 0 h 391144"/>
              <a:gd name="connsiteX27" fmla="*/ 559665 w 607639"/>
              <a:gd name="connsiteY27" fmla="*/ 0 h 391144"/>
              <a:gd name="connsiteX28" fmla="*/ 559665 w 607639"/>
              <a:gd name="connsiteY28" fmla="*/ 343240 h 391144"/>
              <a:gd name="connsiteX29" fmla="*/ 607639 w 607639"/>
              <a:gd name="connsiteY29" fmla="*/ 343240 h 391144"/>
              <a:gd name="connsiteX30" fmla="*/ 607639 w 607639"/>
              <a:gd name="connsiteY30" fmla="*/ 391144 h 391144"/>
              <a:gd name="connsiteX31" fmla="*/ 0 w 607639"/>
              <a:gd name="connsiteY31" fmla="*/ 391144 h 391144"/>
              <a:gd name="connsiteX32" fmla="*/ 0 w 607639"/>
              <a:gd name="connsiteY32" fmla="*/ 343240 h 391144"/>
              <a:gd name="connsiteX33" fmla="*/ 47974 w 607639"/>
              <a:gd name="connsiteY33" fmla="*/ 343240 h 39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7639" h="391144">
                <a:moveTo>
                  <a:pt x="143953" y="239428"/>
                </a:moveTo>
                <a:lnTo>
                  <a:pt x="223838" y="239428"/>
                </a:lnTo>
                <a:lnTo>
                  <a:pt x="239851" y="239428"/>
                </a:lnTo>
                <a:lnTo>
                  <a:pt x="239851" y="287271"/>
                </a:lnTo>
                <a:lnTo>
                  <a:pt x="223838" y="287271"/>
                </a:lnTo>
                <a:lnTo>
                  <a:pt x="143953" y="287271"/>
                </a:lnTo>
                <a:close/>
                <a:moveTo>
                  <a:pt x="143953" y="167593"/>
                </a:moveTo>
                <a:lnTo>
                  <a:pt x="239851" y="167593"/>
                </a:lnTo>
                <a:lnTo>
                  <a:pt x="239851" y="215507"/>
                </a:lnTo>
                <a:lnTo>
                  <a:pt x="143953" y="215507"/>
                </a:lnTo>
                <a:close/>
                <a:moveTo>
                  <a:pt x="415772" y="143601"/>
                </a:moveTo>
                <a:lnTo>
                  <a:pt x="463686" y="143601"/>
                </a:lnTo>
                <a:lnTo>
                  <a:pt x="463686" y="287272"/>
                </a:lnTo>
                <a:lnTo>
                  <a:pt x="415772" y="287272"/>
                </a:lnTo>
                <a:close/>
                <a:moveTo>
                  <a:pt x="287836" y="143601"/>
                </a:moveTo>
                <a:lnTo>
                  <a:pt x="335820" y="143601"/>
                </a:lnTo>
                <a:lnTo>
                  <a:pt x="335820" y="287272"/>
                </a:lnTo>
                <a:lnTo>
                  <a:pt x="287836" y="287272"/>
                </a:lnTo>
                <a:close/>
                <a:moveTo>
                  <a:pt x="351769" y="95757"/>
                </a:moveTo>
                <a:lnTo>
                  <a:pt x="399683" y="95757"/>
                </a:lnTo>
                <a:lnTo>
                  <a:pt x="399683" y="287271"/>
                </a:lnTo>
                <a:lnTo>
                  <a:pt x="351769" y="287271"/>
                </a:lnTo>
                <a:close/>
                <a:moveTo>
                  <a:pt x="95948" y="47904"/>
                </a:moveTo>
                <a:lnTo>
                  <a:pt x="95948" y="343240"/>
                </a:lnTo>
                <a:lnTo>
                  <a:pt x="511691" y="343240"/>
                </a:lnTo>
                <a:lnTo>
                  <a:pt x="511691" y="47904"/>
                </a:lnTo>
                <a:close/>
                <a:moveTo>
                  <a:pt x="47974" y="0"/>
                </a:moveTo>
                <a:lnTo>
                  <a:pt x="559665" y="0"/>
                </a:lnTo>
                <a:lnTo>
                  <a:pt x="559665" y="343240"/>
                </a:lnTo>
                <a:lnTo>
                  <a:pt x="607639" y="343240"/>
                </a:lnTo>
                <a:lnTo>
                  <a:pt x="607639" y="391144"/>
                </a:lnTo>
                <a:lnTo>
                  <a:pt x="0" y="391144"/>
                </a:lnTo>
                <a:lnTo>
                  <a:pt x="0" y="343240"/>
                </a:lnTo>
                <a:lnTo>
                  <a:pt x="47974" y="343240"/>
                </a:lnTo>
                <a:close/>
              </a:path>
            </a:pathLst>
          </a:custGeom>
          <a:solidFill>
            <a:schemeClr val="accent2"/>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nvGrpSpPr>
          <p:cNvPr id="111" name="组合 110"/>
          <p:cNvGrpSpPr/>
          <p:nvPr/>
        </p:nvGrpSpPr>
        <p:grpSpPr>
          <a:xfrm>
            <a:off x="947629" y="3555365"/>
            <a:ext cx="2012315" cy="2084705"/>
            <a:chOff x="13591" y="6287"/>
            <a:chExt cx="4229" cy="3283"/>
          </a:xfrm>
        </p:grpSpPr>
        <p:sp>
          <p:nvSpPr>
            <p:cNvPr id="112" name="文本框 111"/>
            <p:cNvSpPr txBox="1"/>
            <p:nvPr/>
          </p:nvSpPr>
          <p:spPr>
            <a:xfrm>
              <a:off x="13591" y="6287"/>
              <a:ext cx="4229" cy="582"/>
            </a:xfrm>
            <a:prstGeom prst="rect">
              <a:avLst/>
            </a:prstGeom>
            <a:noFill/>
          </p:spPr>
          <p:txBody>
            <a:bodyPr wrap="square" rtlCol="0">
              <a:spAutoFit/>
            </a:bodyPr>
            <a:lstStyle/>
            <a:p>
              <a:pPr algn="ctr"/>
              <a:r>
                <a:rPr lang="zh-CN" altLang="en-US" b="1" spc="300" dirty="0">
                  <a:solidFill>
                    <a:schemeClr val="accent2">
                      <a:lumMod val="75000"/>
                    </a:schemeClr>
                  </a:solidFill>
                  <a:latin typeface="微软雅黑" panose="020B0503020204020204" charset="-122"/>
                  <a:ea typeface="微软雅黑" panose="020B0503020204020204" charset="-122"/>
                </a:rPr>
                <a:t>安全性需求</a:t>
              </a:r>
              <a:endParaRPr lang="zh-CN" altLang="en-US" b="1" spc="300" dirty="0">
                <a:solidFill>
                  <a:schemeClr val="accent2">
                    <a:lumMod val="75000"/>
                  </a:schemeClr>
                </a:solidFill>
                <a:latin typeface="微软雅黑" panose="020B0503020204020204" charset="-122"/>
                <a:ea typeface="微软雅黑" panose="020B0503020204020204" charset="-122"/>
              </a:endParaRPr>
            </a:p>
          </p:txBody>
        </p:sp>
        <p:sp>
          <p:nvSpPr>
            <p:cNvPr id="113" name="矩形 112"/>
            <p:cNvSpPr/>
            <p:nvPr/>
          </p:nvSpPr>
          <p:spPr>
            <a:xfrm>
              <a:off x="13894" y="6859"/>
              <a:ext cx="3707" cy="2711"/>
            </a:xfrm>
            <a:prstGeom prst="rect">
              <a:avLst/>
            </a:prstGeom>
          </p:spPr>
          <p:txBody>
            <a:bodyPr wrap="square">
              <a:spAutoFit/>
            </a:bodyPr>
            <a:lstStyle/>
            <a:p>
              <a:pPr algn="ctr">
                <a:lnSpc>
                  <a:spcPct val="150000"/>
                </a:lnSpc>
              </a:pPr>
              <a:r>
                <a:rPr lang="zh-CN" altLang="en-US" sz="1200" dirty="0">
                  <a:solidFill>
                    <a:schemeClr val="accent2">
                      <a:lumMod val="75000"/>
                    </a:schemeClr>
                  </a:solidFill>
                  <a:latin typeface="微软雅黑" panose="020B0503020204020204" charset="-122"/>
                  <a:ea typeface="微软雅黑" panose="020B0503020204020204" charset="-122"/>
                </a:rPr>
                <a:t>系统可以对用户的信息和其创建的相片、相册进行隐私防护，同时对用户上传图片进行审核，将不当的相册、图片进行强制删除。</a:t>
              </a:r>
              <a:endParaRPr sz="1200" dirty="0">
                <a:solidFill>
                  <a:schemeClr val="accent2">
                    <a:lumMod val="75000"/>
                  </a:schemeClr>
                </a:solidFill>
                <a:latin typeface="微软雅黑" panose="020B0503020204020204" charset="-122"/>
                <a:ea typeface="微软雅黑" panose="020B0503020204020204" charset="-122"/>
              </a:endParaRPr>
            </a:p>
          </p:txBody>
        </p:sp>
      </p:grpSp>
      <p:grpSp>
        <p:nvGrpSpPr>
          <p:cNvPr id="126" name="组合 125"/>
          <p:cNvGrpSpPr/>
          <p:nvPr/>
        </p:nvGrpSpPr>
        <p:grpSpPr>
          <a:xfrm>
            <a:off x="1635817" y="5936806"/>
            <a:ext cx="464820" cy="83820"/>
            <a:chOff x="3192" y="8640"/>
            <a:chExt cx="732" cy="132"/>
          </a:xfrm>
        </p:grpSpPr>
        <p:sp>
          <p:nvSpPr>
            <p:cNvPr id="127" name="椭圆 126"/>
            <p:cNvSpPr/>
            <p:nvPr/>
          </p:nvSpPr>
          <p:spPr>
            <a:xfrm>
              <a:off x="3192" y="8640"/>
              <a:ext cx="132" cy="13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a:off x="3392" y="8640"/>
              <a:ext cx="132" cy="13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a:off x="3592" y="8640"/>
              <a:ext cx="132" cy="13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p:nvPr/>
          </p:nvSpPr>
          <p:spPr>
            <a:xfrm>
              <a:off x="3792" y="8640"/>
              <a:ext cx="132" cy="13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îṥḻîďê"/>
          <p:cNvSpPr/>
          <p:nvPr/>
        </p:nvSpPr>
        <p:spPr>
          <a:xfrm>
            <a:off x="3648256" y="2670175"/>
            <a:ext cx="1943100" cy="3559816"/>
          </a:xfrm>
          <a:prstGeom prst="rect">
            <a:avLst/>
          </a:pr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sp>
        <p:nvSpPr>
          <p:cNvPr id="7" name="ïṣľídè"/>
          <p:cNvSpPr/>
          <p:nvPr/>
        </p:nvSpPr>
        <p:spPr>
          <a:xfrm>
            <a:off x="4236555" y="2972756"/>
            <a:ext cx="621665" cy="400050"/>
          </a:xfrm>
          <a:custGeom>
            <a:avLst/>
            <a:gdLst>
              <a:gd name="connsiteX0" fmla="*/ 143953 w 607639"/>
              <a:gd name="connsiteY0" fmla="*/ 239428 h 391144"/>
              <a:gd name="connsiteX1" fmla="*/ 223838 w 607639"/>
              <a:gd name="connsiteY1" fmla="*/ 239428 h 391144"/>
              <a:gd name="connsiteX2" fmla="*/ 239851 w 607639"/>
              <a:gd name="connsiteY2" fmla="*/ 239428 h 391144"/>
              <a:gd name="connsiteX3" fmla="*/ 239851 w 607639"/>
              <a:gd name="connsiteY3" fmla="*/ 287271 h 391144"/>
              <a:gd name="connsiteX4" fmla="*/ 223838 w 607639"/>
              <a:gd name="connsiteY4" fmla="*/ 287271 h 391144"/>
              <a:gd name="connsiteX5" fmla="*/ 143953 w 607639"/>
              <a:gd name="connsiteY5" fmla="*/ 287271 h 391144"/>
              <a:gd name="connsiteX6" fmla="*/ 143953 w 607639"/>
              <a:gd name="connsiteY6" fmla="*/ 167593 h 391144"/>
              <a:gd name="connsiteX7" fmla="*/ 239851 w 607639"/>
              <a:gd name="connsiteY7" fmla="*/ 167593 h 391144"/>
              <a:gd name="connsiteX8" fmla="*/ 239851 w 607639"/>
              <a:gd name="connsiteY8" fmla="*/ 215507 h 391144"/>
              <a:gd name="connsiteX9" fmla="*/ 143953 w 607639"/>
              <a:gd name="connsiteY9" fmla="*/ 215507 h 391144"/>
              <a:gd name="connsiteX10" fmla="*/ 415772 w 607639"/>
              <a:gd name="connsiteY10" fmla="*/ 143601 h 391144"/>
              <a:gd name="connsiteX11" fmla="*/ 463686 w 607639"/>
              <a:gd name="connsiteY11" fmla="*/ 143601 h 391144"/>
              <a:gd name="connsiteX12" fmla="*/ 463686 w 607639"/>
              <a:gd name="connsiteY12" fmla="*/ 287272 h 391144"/>
              <a:gd name="connsiteX13" fmla="*/ 415772 w 607639"/>
              <a:gd name="connsiteY13" fmla="*/ 287272 h 391144"/>
              <a:gd name="connsiteX14" fmla="*/ 287836 w 607639"/>
              <a:gd name="connsiteY14" fmla="*/ 143601 h 391144"/>
              <a:gd name="connsiteX15" fmla="*/ 335820 w 607639"/>
              <a:gd name="connsiteY15" fmla="*/ 143601 h 391144"/>
              <a:gd name="connsiteX16" fmla="*/ 335820 w 607639"/>
              <a:gd name="connsiteY16" fmla="*/ 287272 h 391144"/>
              <a:gd name="connsiteX17" fmla="*/ 287836 w 607639"/>
              <a:gd name="connsiteY17" fmla="*/ 287272 h 391144"/>
              <a:gd name="connsiteX18" fmla="*/ 351769 w 607639"/>
              <a:gd name="connsiteY18" fmla="*/ 95757 h 391144"/>
              <a:gd name="connsiteX19" fmla="*/ 399683 w 607639"/>
              <a:gd name="connsiteY19" fmla="*/ 95757 h 391144"/>
              <a:gd name="connsiteX20" fmla="*/ 399683 w 607639"/>
              <a:gd name="connsiteY20" fmla="*/ 287271 h 391144"/>
              <a:gd name="connsiteX21" fmla="*/ 351769 w 607639"/>
              <a:gd name="connsiteY21" fmla="*/ 287271 h 391144"/>
              <a:gd name="connsiteX22" fmla="*/ 95948 w 607639"/>
              <a:gd name="connsiteY22" fmla="*/ 47904 h 391144"/>
              <a:gd name="connsiteX23" fmla="*/ 95948 w 607639"/>
              <a:gd name="connsiteY23" fmla="*/ 343240 h 391144"/>
              <a:gd name="connsiteX24" fmla="*/ 511691 w 607639"/>
              <a:gd name="connsiteY24" fmla="*/ 343240 h 391144"/>
              <a:gd name="connsiteX25" fmla="*/ 511691 w 607639"/>
              <a:gd name="connsiteY25" fmla="*/ 47904 h 391144"/>
              <a:gd name="connsiteX26" fmla="*/ 47974 w 607639"/>
              <a:gd name="connsiteY26" fmla="*/ 0 h 391144"/>
              <a:gd name="connsiteX27" fmla="*/ 559665 w 607639"/>
              <a:gd name="connsiteY27" fmla="*/ 0 h 391144"/>
              <a:gd name="connsiteX28" fmla="*/ 559665 w 607639"/>
              <a:gd name="connsiteY28" fmla="*/ 343240 h 391144"/>
              <a:gd name="connsiteX29" fmla="*/ 607639 w 607639"/>
              <a:gd name="connsiteY29" fmla="*/ 343240 h 391144"/>
              <a:gd name="connsiteX30" fmla="*/ 607639 w 607639"/>
              <a:gd name="connsiteY30" fmla="*/ 391144 h 391144"/>
              <a:gd name="connsiteX31" fmla="*/ 0 w 607639"/>
              <a:gd name="connsiteY31" fmla="*/ 391144 h 391144"/>
              <a:gd name="connsiteX32" fmla="*/ 0 w 607639"/>
              <a:gd name="connsiteY32" fmla="*/ 343240 h 391144"/>
              <a:gd name="connsiteX33" fmla="*/ 47974 w 607639"/>
              <a:gd name="connsiteY33" fmla="*/ 343240 h 39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7639" h="391144">
                <a:moveTo>
                  <a:pt x="143953" y="239428"/>
                </a:moveTo>
                <a:lnTo>
                  <a:pt x="223838" y="239428"/>
                </a:lnTo>
                <a:lnTo>
                  <a:pt x="239851" y="239428"/>
                </a:lnTo>
                <a:lnTo>
                  <a:pt x="239851" y="287271"/>
                </a:lnTo>
                <a:lnTo>
                  <a:pt x="223838" y="287271"/>
                </a:lnTo>
                <a:lnTo>
                  <a:pt x="143953" y="287271"/>
                </a:lnTo>
                <a:close/>
                <a:moveTo>
                  <a:pt x="143953" y="167593"/>
                </a:moveTo>
                <a:lnTo>
                  <a:pt x="239851" y="167593"/>
                </a:lnTo>
                <a:lnTo>
                  <a:pt x="239851" y="215507"/>
                </a:lnTo>
                <a:lnTo>
                  <a:pt x="143953" y="215507"/>
                </a:lnTo>
                <a:close/>
                <a:moveTo>
                  <a:pt x="415772" y="143601"/>
                </a:moveTo>
                <a:lnTo>
                  <a:pt x="463686" y="143601"/>
                </a:lnTo>
                <a:lnTo>
                  <a:pt x="463686" y="287272"/>
                </a:lnTo>
                <a:lnTo>
                  <a:pt x="415772" y="287272"/>
                </a:lnTo>
                <a:close/>
                <a:moveTo>
                  <a:pt x="287836" y="143601"/>
                </a:moveTo>
                <a:lnTo>
                  <a:pt x="335820" y="143601"/>
                </a:lnTo>
                <a:lnTo>
                  <a:pt x="335820" y="287272"/>
                </a:lnTo>
                <a:lnTo>
                  <a:pt x="287836" y="287272"/>
                </a:lnTo>
                <a:close/>
                <a:moveTo>
                  <a:pt x="351769" y="95757"/>
                </a:moveTo>
                <a:lnTo>
                  <a:pt x="399683" y="95757"/>
                </a:lnTo>
                <a:lnTo>
                  <a:pt x="399683" y="287271"/>
                </a:lnTo>
                <a:lnTo>
                  <a:pt x="351769" y="287271"/>
                </a:lnTo>
                <a:close/>
                <a:moveTo>
                  <a:pt x="95948" y="47904"/>
                </a:moveTo>
                <a:lnTo>
                  <a:pt x="95948" y="343240"/>
                </a:lnTo>
                <a:lnTo>
                  <a:pt x="511691" y="343240"/>
                </a:lnTo>
                <a:lnTo>
                  <a:pt x="511691" y="47904"/>
                </a:lnTo>
                <a:close/>
                <a:moveTo>
                  <a:pt x="47974" y="0"/>
                </a:moveTo>
                <a:lnTo>
                  <a:pt x="559665" y="0"/>
                </a:lnTo>
                <a:lnTo>
                  <a:pt x="559665" y="343240"/>
                </a:lnTo>
                <a:lnTo>
                  <a:pt x="607639" y="343240"/>
                </a:lnTo>
                <a:lnTo>
                  <a:pt x="607639" y="391144"/>
                </a:lnTo>
                <a:lnTo>
                  <a:pt x="0" y="391144"/>
                </a:lnTo>
                <a:lnTo>
                  <a:pt x="0" y="343240"/>
                </a:lnTo>
                <a:lnTo>
                  <a:pt x="47974" y="343240"/>
                </a:lnTo>
                <a:close/>
              </a:path>
            </a:pathLst>
          </a:custGeom>
          <a:solidFill>
            <a:schemeClr val="accent2"/>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nvGrpSpPr>
          <p:cNvPr id="8" name="组合 7"/>
          <p:cNvGrpSpPr/>
          <p:nvPr/>
        </p:nvGrpSpPr>
        <p:grpSpPr>
          <a:xfrm>
            <a:off x="3648380" y="3555365"/>
            <a:ext cx="2012315" cy="2362200"/>
            <a:chOff x="13591" y="6287"/>
            <a:chExt cx="4229" cy="3720"/>
          </a:xfrm>
        </p:grpSpPr>
        <p:sp>
          <p:nvSpPr>
            <p:cNvPr id="10" name="文本框 9"/>
            <p:cNvSpPr txBox="1"/>
            <p:nvPr/>
          </p:nvSpPr>
          <p:spPr>
            <a:xfrm>
              <a:off x="13591" y="6287"/>
              <a:ext cx="4229" cy="582"/>
            </a:xfrm>
            <a:prstGeom prst="rect">
              <a:avLst/>
            </a:prstGeom>
            <a:noFill/>
          </p:spPr>
          <p:txBody>
            <a:bodyPr wrap="square" rtlCol="0">
              <a:spAutoFit/>
            </a:bodyPr>
            <a:lstStyle/>
            <a:p>
              <a:pPr algn="ctr"/>
              <a:r>
                <a:rPr lang="zh-CN" altLang="en-US" b="1" spc="300" dirty="0">
                  <a:solidFill>
                    <a:schemeClr val="accent2">
                      <a:lumMod val="75000"/>
                    </a:schemeClr>
                  </a:solidFill>
                  <a:latin typeface="微软雅黑" panose="020B0503020204020204" charset="-122"/>
                  <a:ea typeface="微软雅黑" panose="020B0503020204020204" charset="-122"/>
                </a:rPr>
                <a:t>可靠性需求</a:t>
              </a:r>
              <a:endParaRPr lang="zh-CN" altLang="en-US" b="1" spc="300" dirty="0">
                <a:solidFill>
                  <a:schemeClr val="accent2">
                    <a:lumMod val="75000"/>
                  </a:schemeClr>
                </a:solidFill>
                <a:latin typeface="微软雅黑" panose="020B0503020204020204" charset="-122"/>
                <a:ea typeface="微软雅黑" panose="020B0503020204020204" charset="-122"/>
              </a:endParaRPr>
            </a:p>
          </p:txBody>
        </p:sp>
        <p:sp>
          <p:nvSpPr>
            <p:cNvPr id="16" name="矩形 15"/>
            <p:cNvSpPr/>
            <p:nvPr/>
          </p:nvSpPr>
          <p:spPr>
            <a:xfrm>
              <a:off x="13894" y="6859"/>
              <a:ext cx="3707" cy="3148"/>
            </a:xfrm>
            <a:prstGeom prst="rect">
              <a:avLst/>
            </a:prstGeom>
          </p:spPr>
          <p:txBody>
            <a:bodyPr wrap="square">
              <a:spAutoFit/>
            </a:bodyPr>
            <a:lstStyle/>
            <a:p>
              <a:pPr algn="ctr">
                <a:lnSpc>
                  <a:spcPct val="150000"/>
                </a:lnSpc>
              </a:pPr>
              <a:r>
                <a:rPr lang="zh-CN" altLang="en-US" sz="1200" dirty="0">
                  <a:solidFill>
                    <a:schemeClr val="accent2">
                      <a:lumMod val="75000"/>
                    </a:schemeClr>
                  </a:solidFill>
                  <a:latin typeface="微软雅黑" panose="020B0503020204020204" charset="-122"/>
                  <a:ea typeface="微软雅黑" panose="020B0503020204020204" charset="-122"/>
                </a:rPr>
                <a:t>系统健壮性强，应该能处理系统运行过程中出现的各种异常情况，如：人为操作错误、输入非法数据、硬件设备失败等，系统应该能正确的处理，恰当的回避。</a:t>
              </a:r>
              <a:endParaRPr sz="1200" dirty="0">
                <a:solidFill>
                  <a:schemeClr val="accent2">
                    <a:lumMod val="75000"/>
                  </a:schemeClr>
                </a:solidFill>
                <a:latin typeface="微软雅黑" panose="020B0503020204020204" charset="-122"/>
                <a:ea typeface="微软雅黑" panose="020B0503020204020204" charset="-122"/>
              </a:endParaRPr>
            </a:p>
          </p:txBody>
        </p:sp>
      </p:grpSp>
      <p:grpSp>
        <p:nvGrpSpPr>
          <p:cNvPr id="17" name="组合 16"/>
          <p:cNvGrpSpPr/>
          <p:nvPr/>
        </p:nvGrpSpPr>
        <p:grpSpPr>
          <a:xfrm>
            <a:off x="4336568" y="5936806"/>
            <a:ext cx="464820" cy="83820"/>
            <a:chOff x="3192" y="8640"/>
            <a:chExt cx="732" cy="132"/>
          </a:xfrm>
        </p:grpSpPr>
        <p:sp>
          <p:nvSpPr>
            <p:cNvPr id="19" name="椭圆 18"/>
            <p:cNvSpPr/>
            <p:nvPr/>
          </p:nvSpPr>
          <p:spPr>
            <a:xfrm>
              <a:off x="3192" y="8640"/>
              <a:ext cx="132" cy="13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392" y="8640"/>
              <a:ext cx="132" cy="13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3592" y="8640"/>
              <a:ext cx="132" cy="13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3792" y="8640"/>
              <a:ext cx="132" cy="13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îṥḻîďê"/>
          <p:cNvSpPr/>
          <p:nvPr/>
        </p:nvSpPr>
        <p:spPr>
          <a:xfrm>
            <a:off x="6423343" y="2670175"/>
            <a:ext cx="1943100" cy="3559816"/>
          </a:xfrm>
          <a:prstGeom prst="rect">
            <a:avLst/>
          </a:pr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sp>
        <p:nvSpPr>
          <p:cNvPr id="35" name="ïṣľídè"/>
          <p:cNvSpPr/>
          <p:nvPr/>
        </p:nvSpPr>
        <p:spPr>
          <a:xfrm>
            <a:off x="7011642" y="2972756"/>
            <a:ext cx="621665" cy="400050"/>
          </a:xfrm>
          <a:custGeom>
            <a:avLst/>
            <a:gdLst>
              <a:gd name="connsiteX0" fmla="*/ 143953 w 607639"/>
              <a:gd name="connsiteY0" fmla="*/ 239428 h 391144"/>
              <a:gd name="connsiteX1" fmla="*/ 223838 w 607639"/>
              <a:gd name="connsiteY1" fmla="*/ 239428 h 391144"/>
              <a:gd name="connsiteX2" fmla="*/ 239851 w 607639"/>
              <a:gd name="connsiteY2" fmla="*/ 239428 h 391144"/>
              <a:gd name="connsiteX3" fmla="*/ 239851 w 607639"/>
              <a:gd name="connsiteY3" fmla="*/ 287271 h 391144"/>
              <a:gd name="connsiteX4" fmla="*/ 223838 w 607639"/>
              <a:gd name="connsiteY4" fmla="*/ 287271 h 391144"/>
              <a:gd name="connsiteX5" fmla="*/ 143953 w 607639"/>
              <a:gd name="connsiteY5" fmla="*/ 287271 h 391144"/>
              <a:gd name="connsiteX6" fmla="*/ 143953 w 607639"/>
              <a:gd name="connsiteY6" fmla="*/ 167593 h 391144"/>
              <a:gd name="connsiteX7" fmla="*/ 239851 w 607639"/>
              <a:gd name="connsiteY7" fmla="*/ 167593 h 391144"/>
              <a:gd name="connsiteX8" fmla="*/ 239851 w 607639"/>
              <a:gd name="connsiteY8" fmla="*/ 215507 h 391144"/>
              <a:gd name="connsiteX9" fmla="*/ 143953 w 607639"/>
              <a:gd name="connsiteY9" fmla="*/ 215507 h 391144"/>
              <a:gd name="connsiteX10" fmla="*/ 415772 w 607639"/>
              <a:gd name="connsiteY10" fmla="*/ 143601 h 391144"/>
              <a:gd name="connsiteX11" fmla="*/ 463686 w 607639"/>
              <a:gd name="connsiteY11" fmla="*/ 143601 h 391144"/>
              <a:gd name="connsiteX12" fmla="*/ 463686 w 607639"/>
              <a:gd name="connsiteY12" fmla="*/ 287272 h 391144"/>
              <a:gd name="connsiteX13" fmla="*/ 415772 w 607639"/>
              <a:gd name="connsiteY13" fmla="*/ 287272 h 391144"/>
              <a:gd name="connsiteX14" fmla="*/ 287836 w 607639"/>
              <a:gd name="connsiteY14" fmla="*/ 143601 h 391144"/>
              <a:gd name="connsiteX15" fmla="*/ 335820 w 607639"/>
              <a:gd name="connsiteY15" fmla="*/ 143601 h 391144"/>
              <a:gd name="connsiteX16" fmla="*/ 335820 w 607639"/>
              <a:gd name="connsiteY16" fmla="*/ 287272 h 391144"/>
              <a:gd name="connsiteX17" fmla="*/ 287836 w 607639"/>
              <a:gd name="connsiteY17" fmla="*/ 287272 h 391144"/>
              <a:gd name="connsiteX18" fmla="*/ 351769 w 607639"/>
              <a:gd name="connsiteY18" fmla="*/ 95757 h 391144"/>
              <a:gd name="connsiteX19" fmla="*/ 399683 w 607639"/>
              <a:gd name="connsiteY19" fmla="*/ 95757 h 391144"/>
              <a:gd name="connsiteX20" fmla="*/ 399683 w 607639"/>
              <a:gd name="connsiteY20" fmla="*/ 287271 h 391144"/>
              <a:gd name="connsiteX21" fmla="*/ 351769 w 607639"/>
              <a:gd name="connsiteY21" fmla="*/ 287271 h 391144"/>
              <a:gd name="connsiteX22" fmla="*/ 95948 w 607639"/>
              <a:gd name="connsiteY22" fmla="*/ 47904 h 391144"/>
              <a:gd name="connsiteX23" fmla="*/ 95948 w 607639"/>
              <a:gd name="connsiteY23" fmla="*/ 343240 h 391144"/>
              <a:gd name="connsiteX24" fmla="*/ 511691 w 607639"/>
              <a:gd name="connsiteY24" fmla="*/ 343240 h 391144"/>
              <a:gd name="connsiteX25" fmla="*/ 511691 w 607639"/>
              <a:gd name="connsiteY25" fmla="*/ 47904 h 391144"/>
              <a:gd name="connsiteX26" fmla="*/ 47974 w 607639"/>
              <a:gd name="connsiteY26" fmla="*/ 0 h 391144"/>
              <a:gd name="connsiteX27" fmla="*/ 559665 w 607639"/>
              <a:gd name="connsiteY27" fmla="*/ 0 h 391144"/>
              <a:gd name="connsiteX28" fmla="*/ 559665 w 607639"/>
              <a:gd name="connsiteY28" fmla="*/ 343240 h 391144"/>
              <a:gd name="connsiteX29" fmla="*/ 607639 w 607639"/>
              <a:gd name="connsiteY29" fmla="*/ 343240 h 391144"/>
              <a:gd name="connsiteX30" fmla="*/ 607639 w 607639"/>
              <a:gd name="connsiteY30" fmla="*/ 391144 h 391144"/>
              <a:gd name="connsiteX31" fmla="*/ 0 w 607639"/>
              <a:gd name="connsiteY31" fmla="*/ 391144 h 391144"/>
              <a:gd name="connsiteX32" fmla="*/ 0 w 607639"/>
              <a:gd name="connsiteY32" fmla="*/ 343240 h 391144"/>
              <a:gd name="connsiteX33" fmla="*/ 47974 w 607639"/>
              <a:gd name="connsiteY33" fmla="*/ 343240 h 39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7639" h="391144">
                <a:moveTo>
                  <a:pt x="143953" y="239428"/>
                </a:moveTo>
                <a:lnTo>
                  <a:pt x="223838" y="239428"/>
                </a:lnTo>
                <a:lnTo>
                  <a:pt x="239851" y="239428"/>
                </a:lnTo>
                <a:lnTo>
                  <a:pt x="239851" y="287271"/>
                </a:lnTo>
                <a:lnTo>
                  <a:pt x="223838" y="287271"/>
                </a:lnTo>
                <a:lnTo>
                  <a:pt x="143953" y="287271"/>
                </a:lnTo>
                <a:close/>
                <a:moveTo>
                  <a:pt x="143953" y="167593"/>
                </a:moveTo>
                <a:lnTo>
                  <a:pt x="239851" y="167593"/>
                </a:lnTo>
                <a:lnTo>
                  <a:pt x="239851" y="215507"/>
                </a:lnTo>
                <a:lnTo>
                  <a:pt x="143953" y="215507"/>
                </a:lnTo>
                <a:close/>
                <a:moveTo>
                  <a:pt x="415772" y="143601"/>
                </a:moveTo>
                <a:lnTo>
                  <a:pt x="463686" y="143601"/>
                </a:lnTo>
                <a:lnTo>
                  <a:pt x="463686" y="287272"/>
                </a:lnTo>
                <a:lnTo>
                  <a:pt x="415772" y="287272"/>
                </a:lnTo>
                <a:close/>
                <a:moveTo>
                  <a:pt x="287836" y="143601"/>
                </a:moveTo>
                <a:lnTo>
                  <a:pt x="335820" y="143601"/>
                </a:lnTo>
                <a:lnTo>
                  <a:pt x="335820" y="287272"/>
                </a:lnTo>
                <a:lnTo>
                  <a:pt x="287836" y="287272"/>
                </a:lnTo>
                <a:close/>
                <a:moveTo>
                  <a:pt x="351769" y="95757"/>
                </a:moveTo>
                <a:lnTo>
                  <a:pt x="399683" y="95757"/>
                </a:lnTo>
                <a:lnTo>
                  <a:pt x="399683" y="287271"/>
                </a:lnTo>
                <a:lnTo>
                  <a:pt x="351769" y="287271"/>
                </a:lnTo>
                <a:close/>
                <a:moveTo>
                  <a:pt x="95948" y="47904"/>
                </a:moveTo>
                <a:lnTo>
                  <a:pt x="95948" y="343240"/>
                </a:lnTo>
                <a:lnTo>
                  <a:pt x="511691" y="343240"/>
                </a:lnTo>
                <a:lnTo>
                  <a:pt x="511691" y="47904"/>
                </a:lnTo>
                <a:close/>
                <a:moveTo>
                  <a:pt x="47974" y="0"/>
                </a:moveTo>
                <a:lnTo>
                  <a:pt x="559665" y="0"/>
                </a:lnTo>
                <a:lnTo>
                  <a:pt x="559665" y="343240"/>
                </a:lnTo>
                <a:lnTo>
                  <a:pt x="607639" y="343240"/>
                </a:lnTo>
                <a:lnTo>
                  <a:pt x="607639" y="391144"/>
                </a:lnTo>
                <a:lnTo>
                  <a:pt x="0" y="391144"/>
                </a:lnTo>
                <a:lnTo>
                  <a:pt x="0" y="343240"/>
                </a:lnTo>
                <a:lnTo>
                  <a:pt x="47974" y="343240"/>
                </a:lnTo>
                <a:close/>
              </a:path>
            </a:pathLst>
          </a:custGeom>
          <a:solidFill>
            <a:schemeClr val="accent2"/>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nvGrpSpPr>
          <p:cNvPr id="49" name="组合 48"/>
          <p:cNvGrpSpPr/>
          <p:nvPr/>
        </p:nvGrpSpPr>
        <p:grpSpPr>
          <a:xfrm>
            <a:off x="6423467" y="3555365"/>
            <a:ext cx="2012315" cy="1530350"/>
            <a:chOff x="13591" y="6287"/>
            <a:chExt cx="4229" cy="2410"/>
          </a:xfrm>
        </p:grpSpPr>
        <p:sp>
          <p:nvSpPr>
            <p:cNvPr id="50" name="文本框 49"/>
            <p:cNvSpPr txBox="1"/>
            <p:nvPr/>
          </p:nvSpPr>
          <p:spPr>
            <a:xfrm>
              <a:off x="13591" y="6287"/>
              <a:ext cx="4229" cy="582"/>
            </a:xfrm>
            <a:prstGeom prst="rect">
              <a:avLst/>
            </a:prstGeom>
            <a:noFill/>
          </p:spPr>
          <p:txBody>
            <a:bodyPr wrap="square" rtlCol="0">
              <a:spAutoFit/>
            </a:bodyPr>
            <a:lstStyle/>
            <a:p>
              <a:pPr algn="ctr"/>
              <a:r>
                <a:rPr lang="zh-CN" altLang="en-US" b="1" spc="300" dirty="0">
                  <a:solidFill>
                    <a:schemeClr val="accent2">
                      <a:lumMod val="75000"/>
                    </a:schemeClr>
                  </a:solidFill>
                  <a:latin typeface="微软雅黑" panose="020B0503020204020204" charset="-122"/>
                  <a:ea typeface="微软雅黑" panose="020B0503020204020204" charset="-122"/>
                </a:rPr>
                <a:t>兼容性需求</a:t>
              </a:r>
              <a:endParaRPr lang="zh-CN" altLang="en-US" b="1" spc="300" dirty="0">
                <a:solidFill>
                  <a:schemeClr val="accent2">
                    <a:lumMod val="75000"/>
                  </a:schemeClr>
                </a:solidFill>
                <a:latin typeface="微软雅黑" panose="020B0503020204020204" charset="-122"/>
                <a:ea typeface="微软雅黑" panose="020B0503020204020204" charset="-122"/>
              </a:endParaRPr>
            </a:p>
          </p:txBody>
        </p:sp>
        <p:sp>
          <p:nvSpPr>
            <p:cNvPr id="52" name="矩形 51"/>
            <p:cNvSpPr/>
            <p:nvPr/>
          </p:nvSpPr>
          <p:spPr>
            <a:xfrm>
              <a:off x="13779" y="7731"/>
              <a:ext cx="3707" cy="966"/>
            </a:xfrm>
            <a:prstGeom prst="rect">
              <a:avLst/>
            </a:prstGeom>
          </p:spPr>
          <p:txBody>
            <a:bodyPr wrap="square">
              <a:spAutoFit/>
            </a:bodyPr>
            <a:lstStyle/>
            <a:p>
              <a:pPr algn="ctr">
                <a:lnSpc>
                  <a:spcPct val="150000"/>
                </a:lnSpc>
              </a:pPr>
              <a:r>
                <a:rPr lang="zh-CN" altLang="en-US" sz="1200" dirty="0">
                  <a:solidFill>
                    <a:schemeClr val="accent2">
                      <a:lumMod val="75000"/>
                    </a:schemeClr>
                  </a:solidFill>
                  <a:latin typeface="微软雅黑" panose="020B0503020204020204" charset="-122"/>
                  <a:ea typeface="微软雅黑" panose="020B0503020204020204" charset="-122"/>
                </a:rPr>
                <a:t>系统支持</a:t>
              </a:r>
              <a:r>
                <a:rPr lang="en-US" altLang="zh-CN" sz="1200" dirty="0">
                  <a:solidFill>
                    <a:schemeClr val="accent2">
                      <a:lumMod val="75000"/>
                    </a:schemeClr>
                  </a:solidFill>
                  <a:latin typeface="微软雅黑" panose="020B0503020204020204" charset="-122"/>
                  <a:ea typeface="微软雅黑" panose="020B0503020204020204" charset="-122"/>
                </a:rPr>
                <a:t>windows</a:t>
              </a:r>
              <a:r>
                <a:rPr lang="zh-CN" altLang="en-US" sz="1200" dirty="0">
                  <a:solidFill>
                    <a:schemeClr val="accent2">
                      <a:lumMod val="75000"/>
                    </a:schemeClr>
                  </a:solidFill>
                  <a:latin typeface="微软雅黑" panose="020B0503020204020204" charset="-122"/>
                  <a:ea typeface="微软雅黑" panose="020B0503020204020204" charset="-122"/>
                </a:rPr>
                <a:t>操作系统；</a:t>
              </a:r>
              <a:endParaRPr sz="1200" dirty="0">
                <a:solidFill>
                  <a:schemeClr val="accent2">
                    <a:lumMod val="75000"/>
                  </a:schemeClr>
                </a:solidFill>
                <a:latin typeface="微软雅黑" panose="020B0503020204020204" charset="-122"/>
                <a:ea typeface="微软雅黑" panose="020B0503020204020204" charset="-122"/>
              </a:endParaRPr>
            </a:p>
          </p:txBody>
        </p:sp>
      </p:grpSp>
      <p:grpSp>
        <p:nvGrpSpPr>
          <p:cNvPr id="54" name="组合 53"/>
          <p:cNvGrpSpPr/>
          <p:nvPr/>
        </p:nvGrpSpPr>
        <p:grpSpPr>
          <a:xfrm>
            <a:off x="7090064" y="5936806"/>
            <a:ext cx="464820" cy="83820"/>
            <a:chOff x="3192" y="8640"/>
            <a:chExt cx="732" cy="132"/>
          </a:xfrm>
        </p:grpSpPr>
        <p:sp>
          <p:nvSpPr>
            <p:cNvPr id="55" name="椭圆 54"/>
            <p:cNvSpPr/>
            <p:nvPr/>
          </p:nvSpPr>
          <p:spPr>
            <a:xfrm>
              <a:off x="3192" y="8640"/>
              <a:ext cx="132" cy="13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3392" y="8640"/>
              <a:ext cx="132" cy="13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3592" y="8640"/>
              <a:ext cx="132" cy="13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3792" y="8640"/>
              <a:ext cx="132" cy="13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1" name="îṥḻîďê"/>
          <p:cNvSpPr/>
          <p:nvPr/>
        </p:nvSpPr>
        <p:spPr>
          <a:xfrm>
            <a:off x="9273198" y="2670175"/>
            <a:ext cx="1943100" cy="3559816"/>
          </a:xfrm>
          <a:prstGeom prst="rect">
            <a:avLst/>
          </a:pr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sp>
        <p:nvSpPr>
          <p:cNvPr id="62" name="ïṣľídè"/>
          <p:cNvSpPr/>
          <p:nvPr/>
        </p:nvSpPr>
        <p:spPr>
          <a:xfrm>
            <a:off x="9861497" y="2972756"/>
            <a:ext cx="621665" cy="400050"/>
          </a:xfrm>
          <a:custGeom>
            <a:avLst/>
            <a:gdLst>
              <a:gd name="connsiteX0" fmla="*/ 143953 w 607639"/>
              <a:gd name="connsiteY0" fmla="*/ 239428 h 391144"/>
              <a:gd name="connsiteX1" fmla="*/ 223838 w 607639"/>
              <a:gd name="connsiteY1" fmla="*/ 239428 h 391144"/>
              <a:gd name="connsiteX2" fmla="*/ 239851 w 607639"/>
              <a:gd name="connsiteY2" fmla="*/ 239428 h 391144"/>
              <a:gd name="connsiteX3" fmla="*/ 239851 w 607639"/>
              <a:gd name="connsiteY3" fmla="*/ 287271 h 391144"/>
              <a:gd name="connsiteX4" fmla="*/ 223838 w 607639"/>
              <a:gd name="connsiteY4" fmla="*/ 287271 h 391144"/>
              <a:gd name="connsiteX5" fmla="*/ 143953 w 607639"/>
              <a:gd name="connsiteY5" fmla="*/ 287271 h 391144"/>
              <a:gd name="connsiteX6" fmla="*/ 143953 w 607639"/>
              <a:gd name="connsiteY6" fmla="*/ 167593 h 391144"/>
              <a:gd name="connsiteX7" fmla="*/ 239851 w 607639"/>
              <a:gd name="connsiteY7" fmla="*/ 167593 h 391144"/>
              <a:gd name="connsiteX8" fmla="*/ 239851 w 607639"/>
              <a:gd name="connsiteY8" fmla="*/ 215507 h 391144"/>
              <a:gd name="connsiteX9" fmla="*/ 143953 w 607639"/>
              <a:gd name="connsiteY9" fmla="*/ 215507 h 391144"/>
              <a:gd name="connsiteX10" fmla="*/ 415772 w 607639"/>
              <a:gd name="connsiteY10" fmla="*/ 143601 h 391144"/>
              <a:gd name="connsiteX11" fmla="*/ 463686 w 607639"/>
              <a:gd name="connsiteY11" fmla="*/ 143601 h 391144"/>
              <a:gd name="connsiteX12" fmla="*/ 463686 w 607639"/>
              <a:gd name="connsiteY12" fmla="*/ 287272 h 391144"/>
              <a:gd name="connsiteX13" fmla="*/ 415772 w 607639"/>
              <a:gd name="connsiteY13" fmla="*/ 287272 h 391144"/>
              <a:gd name="connsiteX14" fmla="*/ 287836 w 607639"/>
              <a:gd name="connsiteY14" fmla="*/ 143601 h 391144"/>
              <a:gd name="connsiteX15" fmla="*/ 335820 w 607639"/>
              <a:gd name="connsiteY15" fmla="*/ 143601 h 391144"/>
              <a:gd name="connsiteX16" fmla="*/ 335820 w 607639"/>
              <a:gd name="connsiteY16" fmla="*/ 287272 h 391144"/>
              <a:gd name="connsiteX17" fmla="*/ 287836 w 607639"/>
              <a:gd name="connsiteY17" fmla="*/ 287272 h 391144"/>
              <a:gd name="connsiteX18" fmla="*/ 351769 w 607639"/>
              <a:gd name="connsiteY18" fmla="*/ 95757 h 391144"/>
              <a:gd name="connsiteX19" fmla="*/ 399683 w 607639"/>
              <a:gd name="connsiteY19" fmla="*/ 95757 h 391144"/>
              <a:gd name="connsiteX20" fmla="*/ 399683 w 607639"/>
              <a:gd name="connsiteY20" fmla="*/ 287271 h 391144"/>
              <a:gd name="connsiteX21" fmla="*/ 351769 w 607639"/>
              <a:gd name="connsiteY21" fmla="*/ 287271 h 391144"/>
              <a:gd name="connsiteX22" fmla="*/ 95948 w 607639"/>
              <a:gd name="connsiteY22" fmla="*/ 47904 h 391144"/>
              <a:gd name="connsiteX23" fmla="*/ 95948 w 607639"/>
              <a:gd name="connsiteY23" fmla="*/ 343240 h 391144"/>
              <a:gd name="connsiteX24" fmla="*/ 511691 w 607639"/>
              <a:gd name="connsiteY24" fmla="*/ 343240 h 391144"/>
              <a:gd name="connsiteX25" fmla="*/ 511691 w 607639"/>
              <a:gd name="connsiteY25" fmla="*/ 47904 h 391144"/>
              <a:gd name="connsiteX26" fmla="*/ 47974 w 607639"/>
              <a:gd name="connsiteY26" fmla="*/ 0 h 391144"/>
              <a:gd name="connsiteX27" fmla="*/ 559665 w 607639"/>
              <a:gd name="connsiteY27" fmla="*/ 0 h 391144"/>
              <a:gd name="connsiteX28" fmla="*/ 559665 w 607639"/>
              <a:gd name="connsiteY28" fmla="*/ 343240 h 391144"/>
              <a:gd name="connsiteX29" fmla="*/ 607639 w 607639"/>
              <a:gd name="connsiteY29" fmla="*/ 343240 h 391144"/>
              <a:gd name="connsiteX30" fmla="*/ 607639 w 607639"/>
              <a:gd name="connsiteY30" fmla="*/ 391144 h 391144"/>
              <a:gd name="connsiteX31" fmla="*/ 0 w 607639"/>
              <a:gd name="connsiteY31" fmla="*/ 391144 h 391144"/>
              <a:gd name="connsiteX32" fmla="*/ 0 w 607639"/>
              <a:gd name="connsiteY32" fmla="*/ 343240 h 391144"/>
              <a:gd name="connsiteX33" fmla="*/ 47974 w 607639"/>
              <a:gd name="connsiteY33" fmla="*/ 343240 h 39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7639" h="391144">
                <a:moveTo>
                  <a:pt x="143953" y="239428"/>
                </a:moveTo>
                <a:lnTo>
                  <a:pt x="223838" y="239428"/>
                </a:lnTo>
                <a:lnTo>
                  <a:pt x="239851" y="239428"/>
                </a:lnTo>
                <a:lnTo>
                  <a:pt x="239851" y="287271"/>
                </a:lnTo>
                <a:lnTo>
                  <a:pt x="223838" y="287271"/>
                </a:lnTo>
                <a:lnTo>
                  <a:pt x="143953" y="287271"/>
                </a:lnTo>
                <a:close/>
                <a:moveTo>
                  <a:pt x="143953" y="167593"/>
                </a:moveTo>
                <a:lnTo>
                  <a:pt x="239851" y="167593"/>
                </a:lnTo>
                <a:lnTo>
                  <a:pt x="239851" y="215507"/>
                </a:lnTo>
                <a:lnTo>
                  <a:pt x="143953" y="215507"/>
                </a:lnTo>
                <a:close/>
                <a:moveTo>
                  <a:pt x="415772" y="143601"/>
                </a:moveTo>
                <a:lnTo>
                  <a:pt x="463686" y="143601"/>
                </a:lnTo>
                <a:lnTo>
                  <a:pt x="463686" y="287272"/>
                </a:lnTo>
                <a:lnTo>
                  <a:pt x="415772" y="287272"/>
                </a:lnTo>
                <a:close/>
                <a:moveTo>
                  <a:pt x="287836" y="143601"/>
                </a:moveTo>
                <a:lnTo>
                  <a:pt x="335820" y="143601"/>
                </a:lnTo>
                <a:lnTo>
                  <a:pt x="335820" y="287272"/>
                </a:lnTo>
                <a:lnTo>
                  <a:pt x="287836" y="287272"/>
                </a:lnTo>
                <a:close/>
                <a:moveTo>
                  <a:pt x="351769" y="95757"/>
                </a:moveTo>
                <a:lnTo>
                  <a:pt x="399683" y="95757"/>
                </a:lnTo>
                <a:lnTo>
                  <a:pt x="399683" y="287271"/>
                </a:lnTo>
                <a:lnTo>
                  <a:pt x="351769" y="287271"/>
                </a:lnTo>
                <a:close/>
                <a:moveTo>
                  <a:pt x="95948" y="47904"/>
                </a:moveTo>
                <a:lnTo>
                  <a:pt x="95948" y="343240"/>
                </a:lnTo>
                <a:lnTo>
                  <a:pt x="511691" y="343240"/>
                </a:lnTo>
                <a:lnTo>
                  <a:pt x="511691" y="47904"/>
                </a:lnTo>
                <a:close/>
                <a:moveTo>
                  <a:pt x="47974" y="0"/>
                </a:moveTo>
                <a:lnTo>
                  <a:pt x="559665" y="0"/>
                </a:lnTo>
                <a:lnTo>
                  <a:pt x="559665" y="343240"/>
                </a:lnTo>
                <a:lnTo>
                  <a:pt x="607639" y="343240"/>
                </a:lnTo>
                <a:lnTo>
                  <a:pt x="607639" y="391144"/>
                </a:lnTo>
                <a:lnTo>
                  <a:pt x="0" y="391144"/>
                </a:lnTo>
                <a:lnTo>
                  <a:pt x="0" y="343240"/>
                </a:lnTo>
                <a:lnTo>
                  <a:pt x="47974" y="343240"/>
                </a:lnTo>
                <a:close/>
              </a:path>
            </a:pathLst>
          </a:custGeom>
          <a:solidFill>
            <a:schemeClr val="accent2"/>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nvGrpSpPr>
          <p:cNvPr id="63" name="组合 62"/>
          <p:cNvGrpSpPr/>
          <p:nvPr/>
        </p:nvGrpSpPr>
        <p:grpSpPr>
          <a:xfrm>
            <a:off x="9273322" y="3555365"/>
            <a:ext cx="2012315" cy="2043430"/>
            <a:chOff x="13591" y="6287"/>
            <a:chExt cx="4229" cy="3218"/>
          </a:xfrm>
        </p:grpSpPr>
        <p:sp>
          <p:nvSpPr>
            <p:cNvPr id="66" name="文本框 65"/>
            <p:cNvSpPr txBox="1"/>
            <p:nvPr/>
          </p:nvSpPr>
          <p:spPr>
            <a:xfrm>
              <a:off x="13591" y="6287"/>
              <a:ext cx="4229" cy="582"/>
            </a:xfrm>
            <a:prstGeom prst="rect">
              <a:avLst/>
            </a:prstGeom>
            <a:noFill/>
          </p:spPr>
          <p:txBody>
            <a:bodyPr wrap="square" rtlCol="0">
              <a:spAutoFit/>
            </a:bodyPr>
            <a:lstStyle/>
            <a:p>
              <a:pPr algn="ctr"/>
              <a:r>
                <a:rPr lang="zh-CN" altLang="en-US" b="1" spc="300" dirty="0">
                  <a:solidFill>
                    <a:schemeClr val="accent2">
                      <a:lumMod val="75000"/>
                    </a:schemeClr>
                  </a:solidFill>
                  <a:latin typeface="微软雅黑" panose="020B0503020204020204" charset="-122"/>
                  <a:ea typeface="微软雅黑" panose="020B0503020204020204" charset="-122"/>
                </a:rPr>
                <a:t>易用性需求</a:t>
              </a:r>
              <a:endParaRPr lang="zh-CN" altLang="en-US" b="1" spc="300" dirty="0">
                <a:solidFill>
                  <a:schemeClr val="accent2">
                    <a:lumMod val="75000"/>
                  </a:schemeClr>
                </a:solidFill>
                <a:latin typeface="微软雅黑" panose="020B0503020204020204" charset="-122"/>
                <a:ea typeface="微软雅黑" panose="020B0503020204020204" charset="-122"/>
              </a:endParaRPr>
            </a:p>
          </p:txBody>
        </p:sp>
        <p:sp>
          <p:nvSpPr>
            <p:cNvPr id="67" name="矩形 66"/>
            <p:cNvSpPr/>
            <p:nvPr/>
          </p:nvSpPr>
          <p:spPr>
            <a:xfrm>
              <a:off x="13894" y="7230"/>
              <a:ext cx="3707" cy="2275"/>
            </a:xfrm>
            <a:prstGeom prst="rect">
              <a:avLst/>
            </a:prstGeom>
          </p:spPr>
          <p:txBody>
            <a:bodyPr wrap="square">
              <a:spAutoFit/>
            </a:bodyPr>
            <a:lstStyle/>
            <a:p>
              <a:pPr algn="ctr">
                <a:lnSpc>
                  <a:spcPct val="150000"/>
                </a:lnSpc>
              </a:pPr>
              <a:r>
                <a:rPr lang="zh-CN" altLang="en-US" sz="1200" dirty="0">
                  <a:solidFill>
                    <a:schemeClr val="accent2">
                      <a:lumMod val="75000"/>
                    </a:schemeClr>
                  </a:solidFill>
                  <a:latin typeface="微软雅黑" panose="020B0503020204020204" charset="-122"/>
                  <a:ea typeface="微软雅黑" panose="020B0503020204020204" charset="-122"/>
                </a:rPr>
                <a:t>界面简洁，操作容易上手。在引入系统的第一次，</a:t>
              </a:r>
              <a:r>
                <a:rPr lang="en-US" altLang="zh-CN" sz="1200" dirty="0">
                  <a:solidFill>
                    <a:schemeClr val="accent2">
                      <a:lumMod val="75000"/>
                    </a:schemeClr>
                  </a:solidFill>
                  <a:latin typeface="微软雅黑" panose="020B0503020204020204" charset="-122"/>
                  <a:ea typeface="微软雅黑" panose="020B0503020204020204" charset="-122"/>
                </a:rPr>
                <a:t>60%</a:t>
              </a:r>
              <a:r>
                <a:rPr lang="zh-CN" altLang="en-US" sz="1200" dirty="0">
                  <a:solidFill>
                    <a:schemeClr val="accent2">
                      <a:lumMod val="75000"/>
                    </a:schemeClr>
                  </a:solidFill>
                  <a:latin typeface="微软雅黑" panose="020B0503020204020204" charset="-122"/>
                  <a:ea typeface="微软雅黑" panose="020B0503020204020204" charset="-122"/>
                </a:rPr>
                <a:t>用户就能在</a:t>
              </a:r>
              <a:r>
                <a:rPr lang="en-US" altLang="zh-CN" sz="1200" dirty="0">
                  <a:solidFill>
                    <a:schemeClr val="accent2">
                      <a:lumMod val="75000"/>
                    </a:schemeClr>
                  </a:solidFill>
                  <a:latin typeface="微软雅黑" panose="020B0503020204020204" charset="-122"/>
                  <a:ea typeface="微软雅黑" panose="020B0503020204020204" charset="-122"/>
                </a:rPr>
                <a:t>5min</a:t>
              </a:r>
              <a:r>
                <a:rPr lang="zh-CN" altLang="en-US" sz="1200" dirty="0">
                  <a:solidFill>
                    <a:schemeClr val="accent2">
                      <a:lumMod val="75000"/>
                    </a:schemeClr>
                  </a:solidFill>
                  <a:latin typeface="微软雅黑" panose="020B0503020204020204" charset="-122"/>
                  <a:ea typeface="微软雅黑" panose="020B0503020204020204" charset="-122"/>
                </a:rPr>
                <a:t>内了解电子相册系统。</a:t>
              </a:r>
              <a:endParaRPr sz="1200" dirty="0">
                <a:solidFill>
                  <a:schemeClr val="accent2">
                    <a:lumMod val="75000"/>
                  </a:schemeClr>
                </a:solidFill>
                <a:latin typeface="微软雅黑" panose="020B0503020204020204" charset="-122"/>
                <a:ea typeface="微软雅黑" panose="020B0503020204020204" charset="-122"/>
              </a:endParaRPr>
            </a:p>
          </p:txBody>
        </p:sp>
      </p:grpSp>
      <p:grpSp>
        <p:nvGrpSpPr>
          <p:cNvPr id="68" name="组合 67"/>
          <p:cNvGrpSpPr/>
          <p:nvPr/>
        </p:nvGrpSpPr>
        <p:grpSpPr>
          <a:xfrm>
            <a:off x="9961510" y="5936806"/>
            <a:ext cx="464820" cy="83820"/>
            <a:chOff x="3192" y="8640"/>
            <a:chExt cx="732" cy="132"/>
          </a:xfrm>
        </p:grpSpPr>
        <p:sp>
          <p:nvSpPr>
            <p:cNvPr id="69" name="椭圆 68"/>
            <p:cNvSpPr/>
            <p:nvPr/>
          </p:nvSpPr>
          <p:spPr>
            <a:xfrm>
              <a:off x="3192" y="8640"/>
              <a:ext cx="132" cy="13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3392" y="8640"/>
              <a:ext cx="132" cy="13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3592" y="8640"/>
              <a:ext cx="132" cy="13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3792" y="8640"/>
              <a:ext cx="132" cy="13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矩形 1"/>
          <p:cNvSpPr/>
          <p:nvPr>
            <p:custDataLst>
              <p:tags r:id="rId1"/>
            </p:custDataLst>
          </p:nvPr>
        </p:nvSpPr>
        <p:spPr>
          <a:xfrm flipH="1">
            <a:off x="-19050" y="0"/>
            <a:ext cx="12208510" cy="6856095"/>
          </a:xfrm>
          <a:prstGeom prst="rect">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9304020" y="-419735"/>
            <a:ext cx="7277735" cy="7277735"/>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3498850" y="-95250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410335" y="168529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1739265" y="2790825"/>
            <a:ext cx="4824730" cy="1452245"/>
            <a:chOff x="10150" y="1649"/>
            <a:chExt cx="7598" cy="2287"/>
          </a:xfrm>
        </p:grpSpPr>
        <p:sp>
          <p:nvSpPr>
            <p:cNvPr id="30" name="文本框 29"/>
            <p:cNvSpPr txBox="1"/>
            <p:nvPr/>
          </p:nvSpPr>
          <p:spPr>
            <a:xfrm>
              <a:off x="10150" y="1649"/>
              <a:ext cx="7598" cy="1745"/>
            </a:xfrm>
            <a:prstGeom prst="rect">
              <a:avLst/>
            </a:prstGeom>
            <a:noFill/>
          </p:spPr>
          <p:txBody>
            <a:bodyPr wrap="square" rtlCol="0">
              <a:spAutoFit/>
            </a:bodyPr>
            <a:lstStyle/>
            <a:p>
              <a:pPr algn="l"/>
              <a:r>
                <a:rPr lang="zh-CN" altLang="en-US" sz="6600" dirty="0">
                  <a:solidFill>
                    <a:schemeClr val="bg1"/>
                  </a:solidFill>
                  <a:latin typeface="方正小标宋简体" panose="03000509000000000000" pitchFamily="65" charset="-122"/>
                  <a:ea typeface="方正小标宋简体" panose="03000509000000000000" pitchFamily="65" charset="-122"/>
                </a:rPr>
                <a:t>数据库设计</a:t>
              </a:r>
              <a:endParaRPr lang="zh-CN" altLang="en-US" sz="6600" dirty="0">
                <a:solidFill>
                  <a:schemeClr val="bg1"/>
                </a:solidFill>
                <a:latin typeface="方正小标宋简体" panose="03000509000000000000" pitchFamily="65" charset="-122"/>
                <a:ea typeface="方正小标宋简体" panose="03000509000000000000" pitchFamily="65" charset="-122"/>
              </a:endParaRPr>
            </a:p>
          </p:txBody>
        </p:sp>
        <p:sp>
          <p:nvSpPr>
            <p:cNvPr id="65" name="矩形 64"/>
            <p:cNvSpPr/>
            <p:nvPr/>
          </p:nvSpPr>
          <p:spPr>
            <a:xfrm>
              <a:off x="10158" y="3112"/>
              <a:ext cx="4779" cy="824"/>
            </a:xfrm>
            <a:prstGeom prst="rect">
              <a:avLst/>
            </a:prstGeom>
          </p:spPr>
          <p:txBody>
            <a:bodyPr wrap="none">
              <a:spAutoFit/>
            </a:bodyPr>
            <a:lstStyle/>
            <a:p>
              <a:r>
                <a:rPr lang="en-US" altLang="zh-CN" sz="2800" dirty="0">
                  <a:solidFill>
                    <a:schemeClr val="bg1"/>
                  </a:solidFill>
                  <a:latin typeface="微软雅黑" panose="020B0503020204020204" charset="-122"/>
                  <a:ea typeface="微软雅黑" panose="020B0503020204020204" charset="-122"/>
                </a:rPr>
                <a:t>Database design</a:t>
              </a:r>
              <a:endParaRPr lang="en-US" altLang="zh-CN" sz="2800" dirty="0">
                <a:solidFill>
                  <a:schemeClr val="bg1"/>
                </a:solidFill>
                <a:latin typeface="微软雅黑" panose="020B0503020204020204" charset="-122"/>
                <a:ea typeface="微软雅黑" panose="020B0503020204020204" charset="-122"/>
              </a:endParaRPr>
            </a:p>
          </p:txBody>
        </p:sp>
      </p:grpSp>
      <p:sp>
        <p:nvSpPr>
          <p:cNvPr id="12" name="文本占位符 85"/>
          <p:cNvSpPr txBox="1"/>
          <p:nvPr/>
        </p:nvSpPr>
        <p:spPr>
          <a:xfrm>
            <a:off x="1739265" y="1574165"/>
            <a:ext cx="7867650" cy="1716239"/>
          </a:xfrm>
          <a:prstGeom prst="rect">
            <a:avLst/>
          </a:prstGeom>
          <a:ln>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spcBef>
                <a:spcPts val="0"/>
              </a:spcBef>
              <a:buNone/>
            </a:pPr>
            <a:r>
              <a:rPr lang="en-US" sz="11500" dirty="0">
                <a:ln>
                  <a:gradFill>
                    <a:gsLst>
                      <a:gs pos="0">
                        <a:schemeClr val="bg1">
                          <a:alpha val="17000"/>
                          <a:lumMod val="94000"/>
                        </a:schemeClr>
                      </a:gs>
                      <a:gs pos="100000">
                        <a:srgbClr val="2F6CBA">
                          <a:alpha val="0"/>
                        </a:srgbClr>
                      </a:gs>
                    </a:gsLst>
                    <a:lin ang="5400000" scaled="1"/>
                  </a:gradFill>
                </a:ln>
                <a:noFill/>
                <a:latin typeface="方正小标宋简体" panose="03000509000000000000" pitchFamily="65" charset="-122"/>
                <a:ea typeface="方正小标宋简体" panose="03000509000000000000" pitchFamily="65" charset="-122"/>
                <a:cs typeface="+mj-lt"/>
                <a:sym typeface="+mn-lt"/>
              </a:rPr>
              <a:t>PART 03</a:t>
            </a:r>
            <a:endParaRPr lang="en-US" sz="11500" dirty="0">
              <a:ln>
                <a:gradFill>
                  <a:gsLst>
                    <a:gs pos="0">
                      <a:schemeClr val="bg1">
                        <a:alpha val="17000"/>
                        <a:lumMod val="94000"/>
                      </a:schemeClr>
                    </a:gs>
                    <a:gs pos="100000">
                      <a:srgbClr val="2F6CBA">
                        <a:alpha val="0"/>
                      </a:srgbClr>
                    </a:gs>
                  </a:gsLst>
                  <a:lin ang="5400000" scaled="1"/>
                </a:gradFill>
              </a:ln>
              <a:noFill/>
              <a:latin typeface="方正小标宋简体" panose="03000509000000000000" pitchFamily="65" charset="-122"/>
              <a:ea typeface="方正小标宋简体" panose="03000509000000000000" pitchFamily="65" charset="-122"/>
              <a:cs typeface="+mj-lt"/>
              <a:sym typeface="+mn-lt"/>
            </a:endParaRPr>
          </a:p>
        </p:txBody>
      </p:sp>
      <p:cxnSp>
        <p:nvCxnSpPr>
          <p:cNvPr id="10" name="直接连接符 9"/>
          <p:cNvCxnSpPr/>
          <p:nvPr/>
        </p:nvCxnSpPr>
        <p:spPr>
          <a:xfrm>
            <a:off x="1863725" y="4441190"/>
            <a:ext cx="4292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8688070" y="6400165"/>
            <a:ext cx="915670" cy="91567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iṥļídé"/>
          <p:cNvSpPr/>
          <p:nvPr/>
        </p:nvSpPr>
        <p:spPr bwMode="auto">
          <a:xfrm>
            <a:off x="-23823" y="0"/>
            <a:ext cx="9380567" cy="6858000"/>
          </a:xfrm>
          <a:prstGeom prst="rect">
            <a:avLst/>
          </a:prstGeom>
          <a:pattFill prst="wdDnDiag">
            <a:fgClr>
              <a:schemeClr val="bg1">
                <a:lumMod val="95000"/>
              </a:schemeClr>
            </a:fgClr>
            <a:bgClr>
              <a:schemeClr val="bg1"/>
            </a:bgClr>
          </a:patt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endParaRPr lang="zh-CN" altLang="en-US"/>
          </a:p>
        </p:txBody>
      </p:sp>
      <p:sp>
        <p:nvSpPr>
          <p:cNvPr id="19" name="iṥļídé"/>
          <p:cNvSpPr/>
          <p:nvPr/>
        </p:nvSpPr>
        <p:spPr bwMode="auto">
          <a:xfrm>
            <a:off x="9359900" y="0"/>
            <a:ext cx="2832100" cy="6858000"/>
          </a:xfrm>
          <a:prstGeom prst="rect">
            <a:avLst/>
          </a:prstGeom>
          <a:pattFill prst="wdDnDiag">
            <a:fgClr>
              <a:schemeClr val="bg1">
                <a:lumMod val="95000"/>
              </a:schemeClr>
            </a:fgClr>
            <a:bgClr>
              <a:schemeClr val="bg1"/>
            </a:bgClr>
          </a:patt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endParaRPr lang="zh-CN" altLang="en-US"/>
          </a:p>
        </p:txBody>
      </p:sp>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70805" y="548866"/>
            <a:ext cx="9502437" cy="5760268"/>
          </a:xfrm>
          <a:prstGeom prst="rect">
            <a:avLst/>
          </a:prstGeom>
        </p:spPr>
      </p:pic>
      <p:sp>
        <p:nvSpPr>
          <p:cNvPr id="4" name="椭圆 3"/>
          <p:cNvSpPr/>
          <p:nvPr/>
        </p:nvSpPr>
        <p:spPr>
          <a:xfrm>
            <a:off x="-952500" y="-95250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340360" y="427990"/>
            <a:ext cx="548640" cy="54864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6" name="组合 95"/>
          <p:cNvGrpSpPr/>
          <p:nvPr/>
        </p:nvGrpSpPr>
        <p:grpSpPr>
          <a:xfrm>
            <a:off x="10650855" y="742315"/>
            <a:ext cx="956310" cy="222250"/>
            <a:chOff x="16633" y="9089"/>
            <a:chExt cx="1506" cy="350"/>
          </a:xfrm>
        </p:grpSpPr>
        <p:grpSp>
          <p:nvGrpSpPr>
            <p:cNvPr id="2" name="组合 1"/>
            <p:cNvGrpSpPr/>
            <p:nvPr/>
          </p:nvGrpSpPr>
          <p:grpSpPr>
            <a:xfrm>
              <a:off x="16633" y="9089"/>
              <a:ext cx="351" cy="351"/>
              <a:chOff x="10882313" y="6396038"/>
              <a:chExt cx="303212" cy="303212"/>
            </a:xfrm>
          </p:grpSpPr>
          <p:sp>
            <p:nvSpPr>
              <p:cNvPr id="3" name="任意多边形: 形状 49"/>
              <p:cNvSpPr>
                <a:spLocks noChangeAspect="1"/>
              </p:cNvSpPr>
              <p:nvPr/>
            </p:nvSpPr>
            <p:spPr bwMode="auto">
              <a:xfrm>
                <a:off x="10982939" y="6442640"/>
                <a:ext cx="101961" cy="210009"/>
              </a:xfrm>
              <a:custGeom>
                <a:avLst/>
                <a:gdLst>
                  <a:gd name="connsiteX0" fmla="*/ 153435 w 326134"/>
                  <a:gd name="connsiteY0" fmla="*/ 529358 h 671736"/>
                  <a:gd name="connsiteX1" fmla="*/ 119645 w 326134"/>
                  <a:gd name="connsiteY1" fmla="*/ 546898 h 671736"/>
                  <a:gd name="connsiteX2" fmla="*/ 159446 w 326134"/>
                  <a:gd name="connsiteY2" fmla="*/ 561302 h 671736"/>
                  <a:gd name="connsiteX3" fmla="*/ 159446 w 326134"/>
                  <a:gd name="connsiteY3" fmla="*/ 529682 h 671736"/>
                  <a:gd name="connsiteX4" fmla="*/ 153435 w 326134"/>
                  <a:gd name="connsiteY4" fmla="*/ 529358 h 671736"/>
                  <a:gd name="connsiteX5" fmla="*/ 226631 w 326134"/>
                  <a:gd name="connsiteY5" fmla="*/ 422217 h 671736"/>
                  <a:gd name="connsiteX6" fmla="*/ 202308 w 326134"/>
                  <a:gd name="connsiteY6" fmla="*/ 424428 h 671736"/>
                  <a:gd name="connsiteX7" fmla="*/ 202308 w 326134"/>
                  <a:gd name="connsiteY7" fmla="*/ 474666 h 671736"/>
                  <a:gd name="connsiteX8" fmla="*/ 252558 w 326134"/>
                  <a:gd name="connsiteY8" fmla="*/ 441764 h 671736"/>
                  <a:gd name="connsiteX9" fmla="*/ 226631 w 326134"/>
                  <a:gd name="connsiteY9" fmla="*/ 422217 h 671736"/>
                  <a:gd name="connsiteX10" fmla="*/ 149921 w 326134"/>
                  <a:gd name="connsiteY10" fmla="*/ 298453 h 671736"/>
                  <a:gd name="connsiteX11" fmla="*/ 88390 w 326134"/>
                  <a:gd name="connsiteY11" fmla="*/ 343711 h 671736"/>
                  <a:gd name="connsiteX12" fmla="*/ 149921 w 326134"/>
                  <a:gd name="connsiteY12" fmla="*/ 379555 h 671736"/>
                  <a:gd name="connsiteX13" fmla="*/ 217727 w 326134"/>
                  <a:gd name="connsiteY13" fmla="*/ 142410 h 671736"/>
                  <a:gd name="connsiteX14" fmla="*/ 208658 w 326134"/>
                  <a:gd name="connsiteY14" fmla="*/ 143472 h 671736"/>
                  <a:gd name="connsiteX15" fmla="*/ 208658 w 326134"/>
                  <a:gd name="connsiteY15" fmla="*/ 222253 h 671736"/>
                  <a:gd name="connsiteX16" fmla="*/ 270961 w 326134"/>
                  <a:gd name="connsiteY16" fmla="*/ 166600 h 671736"/>
                  <a:gd name="connsiteX17" fmla="*/ 217727 w 326134"/>
                  <a:gd name="connsiteY17" fmla="*/ 142410 h 671736"/>
                  <a:gd name="connsiteX18" fmla="*/ 176946 w 326134"/>
                  <a:gd name="connsiteY18" fmla="*/ 57 h 671736"/>
                  <a:gd name="connsiteX19" fmla="*/ 222429 w 326134"/>
                  <a:gd name="connsiteY19" fmla="*/ 17460 h 671736"/>
                  <a:gd name="connsiteX20" fmla="*/ 209421 w 326134"/>
                  <a:gd name="connsiteY20" fmla="*/ 68451 h 671736"/>
                  <a:gd name="connsiteX21" fmla="*/ 209421 w 326134"/>
                  <a:gd name="connsiteY21" fmla="*/ 91957 h 671736"/>
                  <a:gd name="connsiteX22" fmla="*/ 325412 w 326134"/>
                  <a:gd name="connsiteY22" fmla="*/ 151627 h 671736"/>
                  <a:gd name="connsiteX23" fmla="*/ 205085 w 326134"/>
                  <a:gd name="connsiteY23" fmla="*/ 278199 h 671736"/>
                  <a:gd name="connsiteX24" fmla="*/ 205085 w 326134"/>
                  <a:gd name="connsiteY24" fmla="*/ 376202 h 671736"/>
                  <a:gd name="connsiteX25" fmla="*/ 304092 w 326134"/>
                  <a:gd name="connsiteY25" fmla="*/ 432979 h 671736"/>
                  <a:gd name="connsiteX26" fmla="*/ 193883 w 326134"/>
                  <a:gd name="connsiteY26" fmla="*/ 519409 h 671736"/>
                  <a:gd name="connsiteX27" fmla="*/ 193883 w 326134"/>
                  <a:gd name="connsiteY27" fmla="*/ 575101 h 671736"/>
                  <a:gd name="connsiteX28" fmla="*/ 326134 w 326134"/>
                  <a:gd name="connsiteY28" fmla="*/ 618859 h 671736"/>
                  <a:gd name="connsiteX29" fmla="*/ 194606 w 326134"/>
                  <a:gd name="connsiteY29" fmla="*/ 599692 h 671736"/>
                  <a:gd name="connsiteX30" fmla="*/ 170396 w 326134"/>
                  <a:gd name="connsiteY30" fmla="*/ 671658 h 671736"/>
                  <a:gd name="connsiteX31" fmla="*/ 159556 w 326134"/>
                  <a:gd name="connsiteY31" fmla="*/ 598246 h 671736"/>
                  <a:gd name="connsiteX32" fmla="*/ 63078 w 326134"/>
                  <a:gd name="connsiteY32" fmla="*/ 542192 h 671736"/>
                  <a:gd name="connsiteX33" fmla="*/ 153413 w 326134"/>
                  <a:gd name="connsiteY33" fmla="*/ 479630 h 671736"/>
                  <a:gd name="connsiteX34" fmla="*/ 153413 w 326134"/>
                  <a:gd name="connsiteY34" fmla="*/ 410919 h 671736"/>
                  <a:gd name="connsiteX35" fmla="*/ 38868 w 326134"/>
                  <a:gd name="connsiteY35" fmla="*/ 356312 h 671736"/>
                  <a:gd name="connsiteX36" fmla="*/ 149800 w 326134"/>
                  <a:gd name="connsiteY36" fmla="*/ 239142 h 671736"/>
                  <a:gd name="connsiteX37" fmla="*/ 149800 w 326134"/>
                  <a:gd name="connsiteY37" fmla="*/ 167177 h 671736"/>
                  <a:gd name="connsiteX38" fmla="*/ 11768 w 326134"/>
                  <a:gd name="connsiteY38" fmla="*/ 206234 h 671736"/>
                  <a:gd name="connsiteX39" fmla="*/ 27305 w 326134"/>
                  <a:gd name="connsiteY39" fmla="*/ 144756 h 671736"/>
                  <a:gd name="connsiteX40" fmla="*/ 148355 w 326134"/>
                  <a:gd name="connsiteY40" fmla="*/ 97743 h 671736"/>
                  <a:gd name="connsiteX41" fmla="*/ 148355 w 326134"/>
                  <a:gd name="connsiteY41" fmla="*/ 63750 h 671736"/>
                  <a:gd name="connsiteX42" fmla="*/ 134985 w 326134"/>
                  <a:gd name="connsiteY42" fmla="*/ 30117 h 671736"/>
                  <a:gd name="connsiteX43" fmla="*/ 176946 w 326134"/>
                  <a:gd name="connsiteY43" fmla="*/ 57 h 67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26134" h="671736">
                    <a:moveTo>
                      <a:pt x="153435" y="529358"/>
                    </a:moveTo>
                    <a:cubicBezTo>
                      <a:pt x="142586" y="529177"/>
                      <a:pt x="120751" y="530824"/>
                      <a:pt x="119645" y="546898"/>
                    </a:cubicBezTo>
                    <a:cubicBezTo>
                      <a:pt x="118171" y="568329"/>
                      <a:pt x="159446" y="561302"/>
                      <a:pt x="159446" y="561302"/>
                    </a:cubicBezTo>
                    <a:lnTo>
                      <a:pt x="159446" y="529682"/>
                    </a:lnTo>
                    <a:cubicBezTo>
                      <a:pt x="159446" y="529682"/>
                      <a:pt x="157051" y="529419"/>
                      <a:pt x="153435" y="529358"/>
                    </a:cubicBezTo>
                    <a:close/>
                    <a:moveTo>
                      <a:pt x="226631" y="422217"/>
                    </a:moveTo>
                    <a:cubicBezTo>
                      <a:pt x="214336" y="421509"/>
                      <a:pt x="202308" y="424428"/>
                      <a:pt x="202308" y="424428"/>
                    </a:cubicBezTo>
                    <a:lnTo>
                      <a:pt x="202308" y="474666"/>
                    </a:lnTo>
                    <a:cubicBezTo>
                      <a:pt x="202308" y="474666"/>
                      <a:pt x="254696" y="470421"/>
                      <a:pt x="252558" y="441764"/>
                    </a:cubicBezTo>
                    <a:cubicBezTo>
                      <a:pt x="251489" y="427259"/>
                      <a:pt x="238926" y="422925"/>
                      <a:pt x="226631" y="422217"/>
                    </a:cubicBezTo>
                    <a:close/>
                    <a:moveTo>
                      <a:pt x="149921" y="298453"/>
                    </a:moveTo>
                    <a:cubicBezTo>
                      <a:pt x="149921" y="298453"/>
                      <a:pt x="92302" y="306056"/>
                      <a:pt x="88390" y="343711"/>
                    </a:cubicBezTo>
                    <a:cubicBezTo>
                      <a:pt x="84833" y="381003"/>
                      <a:pt x="149921" y="379555"/>
                      <a:pt x="149921" y="379555"/>
                    </a:cubicBezTo>
                    <a:close/>
                    <a:moveTo>
                      <a:pt x="217727" y="142410"/>
                    </a:moveTo>
                    <a:cubicBezTo>
                      <a:pt x="212256" y="142839"/>
                      <a:pt x="208658" y="143472"/>
                      <a:pt x="208658" y="143472"/>
                    </a:cubicBezTo>
                    <a:lnTo>
                      <a:pt x="208658" y="222253"/>
                    </a:lnTo>
                    <a:cubicBezTo>
                      <a:pt x="208658" y="222253"/>
                      <a:pt x="275333" y="199486"/>
                      <a:pt x="270961" y="166600"/>
                    </a:cubicBezTo>
                    <a:cubicBezTo>
                      <a:pt x="267409" y="141665"/>
                      <a:pt x="234140" y="141123"/>
                      <a:pt x="217727" y="142410"/>
                    </a:cubicBezTo>
                    <a:close/>
                    <a:moveTo>
                      <a:pt x="176946" y="57"/>
                    </a:moveTo>
                    <a:cubicBezTo>
                      <a:pt x="197226" y="-712"/>
                      <a:pt x="218093" y="6431"/>
                      <a:pt x="222429" y="17460"/>
                    </a:cubicBezTo>
                    <a:cubicBezTo>
                      <a:pt x="231463" y="39520"/>
                      <a:pt x="209421" y="68451"/>
                      <a:pt x="209421" y="68451"/>
                    </a:cubicBezTo>
                    <a:lnTo>
                      <a:pt x="209421" y="91957"/>
                    </a:lnTo>
                    <a:cubicBezTo>
                      <a:pt x="324689" y="73514"/>
                      <a:pt x="325412" y="151627"/>
                      <a:pt x="325412" y="151627"/>
                    </a:cubicBezTo>
                    <a:cubicBezTo>
                      <a:pt x="323966" y="248907"/>
                      <a:pt x="205085" y="278199"/>
                      <a:pt x="205085" y="278199"/>
                    </a:cubicBezTo>
                    <a:lnTo>
                      <a:pt x="205085" y="376202"/>
                    </a:lnTo>
                    <a:cubicBezTo>
                      <a:pt x="205085" y="376202"/>
                      <a:pt x="301924" y="369693"/>
                      <a:pt x="304092" y="432979"/>
                    </a:cubicBezTo>
                    <a:cubicBezTo>
                      <a:pt x="306260" y="496265"/>
                      <a:pt x="193883" y="519409"/>
                      <a:pt x="193883" y="519409"/>
                    </a:cubicBezTo>
                    <a:lnTo>
                      <a:pt x="193883" y="575101"/>
                    </a:lnTo>
                    <a:cubicBezTo>
                      <a:pt x="220261" y="589205"/>
                      <a:pt x="326134" y="618859"/>
                      <a:pt x="326134" y="618859"/>
                    </a:cubicBezTo>
                    <a:cubicBezTo>
                      <a:pt x="293252" y="618859"/>
                      <a:pt x="194606" y="599692"/>
                      <a:pt x="194606" y="599692"/>
                    </a:cubicBezTo>
                    <a:cubicBezTo>
                      <a:pt x="195329" y="654661"/>
                      <a:pt x="180875" y="673104"/>
                      <a:pt x="170396" y="671658"/>
                    </a:cubicBezTo>
                    <a:cubicBezTo>
                      <a:pt x="160279" y="670211"/>
                      <a:pt x="159556" y="598246"/>
                      <a:pt x="159556" y="598246"/>
                    </a:cubicBezTo>
                    <a:cubicBezTo>
                      <a:pt x="159556" y="598246"/>
                      <a:pt x="66691" y="584865"/>
                      <a:pt x="63078" y="542192"/>
                    </a:cubicBezTo>
                    <a:cubicBezTo>
                      <a:pt x="59465" y="499519"/>
                      <a:pt x="153413" y="479630"/>
                      <a:pt x="153413" y="479630"/>
                    </a:cubicBezTo>
                    <a:lnTo>
                      <a:pt x="153413" y="410919"/>
                    </a:lnTo>
                    <a:cubicBezTo>
                      <a:pt x="153413" y="410919"/>
                      <a:pt x="47902" y="418152"/>
                      <a:pt x="38868" y="356312"/>
                    </a:cubicBezTo>
                    <a:cubicBezTo>
                      <a:pt x="30196" y="294473"/>
                      <a:pt x="149800" y="239142"/>
                      <a:pt x="149800" y="239142"/>
                    </a:cubicBezTo>
                    <a:lnTo>
                      <a:pt x="149800" y="167177"/>
                    </a:lnTo>
                    <a:cubicBezTo>
                      <a:pt x="90179" y="167177"/>
                      <a:pt x="32364" y="214190"/>
                      <a:pt x="11768" y="206234"/>
                    </a:cubicBezTo>
                    <a:cubicBezTo>
                      <a:pt x="-8829" y="197916"/>
                      <a:pt x="-1602" y="163922"/>
                      <a:pt x="27305" y="144756"/>
                    </a:cubicBezTo>
                    <a:cubicBezTo>
                      <a:pt x="55851" y="125951"/>
                      <a:pt x="148355" y="97743"/>
                      <a:pt x="148355" y="97743"/>
                    </a:cubicBezTo>
                    <a:lnTo>
                      <a:pt x="148355" y="63750"/>
                    </a:lnTo>
                    <a:cubicBezTo>
                      <a:pt x="127758" y="55794"/>
                      <a:pt x="134985" y="30117"/>
                      <a:pt x="134985" y="30117"/>
                    </a:cubicBezTo>
                    <a:cubicBezTo>
                      <a:pt x="136972" y="9504"/>
                      <a:pt x="156665" y="825"/>
                      <a:pt x="176946" y="57"/>
                    </a:cubicBezTo>
                    <a:close/>
                  </a:path>
                </a:pathLst>
              </a:custGeom>
              <a:solidFill>
                <a:schemeClr val="accent1"/>
              </a:solid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 name="椭圆 8"/>
              <p:cNvSpPr/>
              <p:nvPr/>
            </p:nvSpPr>
            <p:spPr>
              <a:xfrm>
                <a:off x="10882313" y="6396038"/>
                <a:ext cx="303212" cy="303212"/>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1" name="组合 10"/>
            <p:cNvGrpSpPr/>
            <p:nvPr/>
          </p:nvGrpSpPr>
          <p:grpSpPr>
            <a:xfrm>
              <a:off x="17211" y="9089"/>
              <a:ext cx="351" cy="351"/>
              <a:chOff x="11237431" y="6396038"/>
              <a:chExt cx="303212" cy="303212"/>
            </a:xfrm>
          </p:grpSpPr>
          <p:grpSp>
            <p:nvGrpSpPr>
              <p:cNvPr id="12" name="组合 11"/>
              <p:cNvGrpSpPr>
                <a:grpSpLocks noChangeAspect="1"/>
              </p:cNvGrpSpPr>
              <p:nvPr/>
            </p:nvGrpSpPr>
            <p:grpSpPr>
              <a:xfrm>
                <a:off x="11294041" y="6451104"/>
                <a:ext cx="213972" cy="210009"/>
                <a:chOff x="3263255" y="1417662"/>
                <a:chExt cx="415236" cy="407545"/>
              </a:xfrm>
              <a:solidFill>
                <a:schemeClr val="accent4"/>
              </a:solidFill>
            </p:grpSpPr>
            <p:sp>
              <p:nvSpPr>
                <p:cNvPr id="13" name="Freeform 99"/>
                <p:cNvSpPr/>
                <p:nvPr/>
              </p:nvSpPr>
              <p:spPr bwMode="auto">
                <a:xfrm>
                  <a:off x="3263255" y="1452265"/>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14" name="Freeform 100"/>
                <p:cNvSpPr/>
                <p:nvPr/>
              </p:nvSpPr>
              <p:spPr bwMode="auto">
                <a:xfrm>
                  <a:off x="3318364" y="1466363"/>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15" name="Freeform 101"/>
                <p:cNvSpPr/>
                <p:nvPr/>
              </p:nvSpPr>
              <p:spPr bwMode="auto">
                <a:xfrm>
                  <a:off x="3392696" y="1417662"/>
                  <a:ext cx="73051" cy="99964"/>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18" name="Freeform 102"/>
                <p:cNvSpPr/>
                <p:nvPr/>
              </p:nvSpPr>
              <p:spPr bwMode="auto">
                <a:xfrm>
                  <a:off x="3489456" y="1438808"/>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1" name="Freeform 103"/>
                <p:cNvSpPr/>
                <p:nvPr/>
              </p:nvSpPr>
              <p:spPr bwMode="auto">
                <a:xfrm>
                  <a:off x="3579808" y="1471489"/>
                  <a:ext cx="97401" cy="7497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2" name="Freeform 104"/>
                <p:cNvSpPr/>
                <p:nvPr/>
              </p:nvSpPr>
              <p:spPr bwMode="auto">
                <a:xfrm>
                  <a:off x="3506117" y="1518267"/>
                  <a:ext cx="109576" cy="71769"/>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6" name="Freeform 105"/>
                <p:cNvSpPr/>
                <p:nvPr/>
              </p:nvSpPr>
              <p:spPr bwMode="auto">
                <a:xfrm>
                  <a:off x="3602236" y="1568249"/>
                  <a:ext cx="76255" cy="69847"/>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7" name="Freeform 106"/>
                <p:cNvSpPr/>
                <p:nvPr/>
              </p:nvSpPr>
              <p:spPr bwMode="auto">
                <a:xfrm>
                  <a:off x="3525981" y="1586191"/>
                  <a:ext cx="77536" cy="65361"/>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8" name="Freeform 107"/>
                <p:cNvSpPr/>
                <p:nvPr/>
              </p:nvSpPr>
              <p:spPr bwMode="auto">
                <a:xfrm>
                  <a:off x="3406153" y="1539413"/>
                  <a:ext cx="101246" cy="87789"/>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9" name="Freeform 108"/>
                <p:cNvSpPr/>
                <p:nvPr/>
              </p:nvSpPr>
              <p:spPr bwMode="auto">
                <a:xfrm>
                  <a:off x="3408716" y="1601570"/>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31" name="Freeform 109"/>
                <p:cNvSpPr/>
                <p:nvPr/>
              </p:nvSpPr>
              <p:spPr bwMode="auto">
                <a:xfrm>
                  <a:off x="3503554" y="1609901"/>
                  <a:ext cx="74332" cy="171092"/>
                </a:xfrm>
                <a:custGeom>
                  <a:avLst/>
                  <a:gdLst>
                    <a:gd name="T0" fmla="*/ 0 w 508"/>
                    <a:gd name="T1" fmla="*/ 0 h 1171"/>
                    <a:gd name="T2" fmla="*/ 51 w 508"/>
                    <a:gd name="T3" fmla="*/ 187 h 1171"/>
                    <a:gd name="T4" fmla="*/ 282 w 508"/>
                    <a:gd name="T5" fmla="*/ 587 h 1171"/>
                    <a:gd name="T6" fmla="*/ 323 w 508"/>
                    <a:gd name="T7" fmla="*/ 1171 h 1171"/>
                    <a:gd name="T8" fmla="*/ 0 w 508"/>
                    <a:gd name="T9" fmla="*/ 0 h 1171"/>
                  </a:gdLst>
                  <a:ahLst/>
                  <a:cxnLst>
                    <a:cxn ang="0">
                      <a:pos x="T0" y="T1"/>
                    </a:cxn>
                    <a:cxn ang="0">
                      <a:pos x="T2" y="T3"/>
                    </a:cxn>
                    <a:cxn ang="0">
                      <a:pos x="T4" y="T5"/>
                    </a:cxn>
                    <a:cxn ang="0">
                      <a:pos x="T6" y="T7"/>
                    </a:cxn>
                    <a:cxn ang="0">
                      <a:pos x="T8" y="T9"/>
                    </a:cxn>
                  </a:cxnLst>
                  <a:rect l="0" t="0" r="r" b="b"/>
                  <a:pathLst>
                    <a:path w="508" h="1171">
                      <a:moveTo>
                        <a:pt x="0" y="0"/>
                      </a:moveTo>
                      <a:lnTo>
                        <a:pt x="51" y="187"/>
                      </a:lnTo>
                      <a:cubicBezTo>
                        <a:pt x="51" y="187"/>
                        <a:pt x="227" y="313"/>
                        <a:pt x="282" y="587"/>
                      </a:cubicBezTo>
                      <a:cubicBezTo>
                        <a:pt x="337" y="860"/>
                        <a:pt x="323" y="1171"/>
                        <a:pt x="323" y="1171"/>
                      </a:cubicBezTo>
                      <a:cubicBezTo>
                        <a:pt x="323" y="1171"/>
                        <a:pt x="508" y="324"/>
                        <a:pt x="0"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32" name="Freeform 110"/>
                <p:cNvSpPr/>
                <p:nvPr/>
              </p:nvSpPr>
              <p:spPr bwMode="auto">
                <a:xfrm>
                  <a:off x="3436911" y="1665650"/>
                  <a:ext cx="54468" cy="112780"/>
                </a:xfrm>
                <a:custGeom>
                  <a:avLst/>
                  <a:gdLst>
                    <a:gd name="T0" fmla="*/ 171 w 372"/>
                    <a:gd name="T1" fmla="*/ 20 h 772"/>
                    <a:gd name="T2" fmla="*/ 0 w 372"/>
                    <a:gd name="T3" fmla="*/ 0 h 772"/>
                    <a:gd name="T4" fmla="*/ 187 w 372"/>
                    <a:gd name="T5" fmla="*/ 354 h 772"/>
                    <a:gd name="T6" fmla="*/ 198 w 372"/>
                    <a:gd name="T7" fmla="*/ 772 h 772"/>
                    <a:gd name="T8" fmla="*/ 171 w 372"/>
                    <a:gd name="T9" fmla="*/ 20 h 772"/>
                  </a:gdLst>
                  <a:ahLst/>
                  <a:cxnLst>
                    <a:cxn ang="0">
                      <a:pos x="T0" y="T1"/>
                    </a:cxn>
                    <a:cxn ang="0">
                      <a:pos x="T2" y="T3"/>
                    </a:cxn>
                    <a:cxn ang="0">
                      <a:pos x="T4" y="T5"/>
                    </a:cxn>
                    <a:cxn ang="0">
                      <a:pos x="T6" y="T7"/>
                    </a:cxn>
                    <a:cxn ang="0">
                      <a:pos x="T8" y="T9"/>
                    </a:cxn>
                  </a:cxnLst>
                  <a:rect l="0" t="0" r="r" b="b"/>
                  <a:pathLst>
                    <a:path w="372" h="772">
                      <a:moveTo>
                        <a:pt x="171" y="20"/>
                      </a:moveTo>
                      <a:lnTo>
                        <a:pt x="0" y="0"/>
                      </a:lnTo>
                      <a:cubicBezTo>
                        <a:pt x="0" y="0"/>
                        <a:pt x="139" y="149"/>
                        <a:pt x="187" y="354"/>
                      </a:cubicBezTo>
                      <a:cubicBezTo>
                        <a:pt x="236" y="560"/>
                        <a:pt x="198" y="772"/>
                        <a:pt x="198" y="772"/>
                      </a:cubicBezTo>
                      <a:cubicBezTo>
                        <a:pt x="198" y="772"/>
                        <a:pt x="372" y="491"/>
                        <a:pt x="171" y="2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33" name="Freeform 111"/>
                <p:cNvSpPr/>
                <p:nvPr/>
              </p:nvSpPr>
              <p:spPr bwMode="auto">
                <a:xfrm>
                  <a:off x="3290169" y="1548384"/>
                  <a:ext cx="148024" cy="276823"/>
                </a:xfrm>
                <a:custGeom>
                  <a:avLst/>
                  <a:gdLst>
                    <a:gd name="T0" fmla="*/ 752 w 1017"/>
                    <a:gd name="T1" fmla="*/ 208 h 1899"/>
                    <a:gd name="T2" fmla="*/ 399 w 1017"/>
                    <a:gd name="T3" fmla="*/ 966 h 1899"/>
                    <a:gd name="T4" fmla="*/ 1017 w 1017"/>
                    <a:gd name="T5" fmla="*/ 1899 h 1899"/>
                    <a:gd name="T6" fmla="*/ 521 w 1017"/>
                    <a:gd name="T7" fmla="*/ 1879 h 1899"/>
                    <a:gd name="T8" fmla="*/ 407 w 1017"/>
                    <a:gd name="T9" fmla="*/ 489 h 1899"/>
                    <a:gd name="T10" fmla="*/ 281 w 1017"/>
                    <a:gd name="T11" fmla="*/ 0 h 1899"/>
                    <a:gd name="T12" fmla="*/ 492 w 1017"/>
                    <a:gd name="T13" fmla="*/ 379 h 1899"/>
                    <a:gd name="T14" fmla="*/ 598 w 1017"/>
                    <a:gd name="T15" fmla="*/ 269 h 1899"/>
                    <a:gd name="T16" fmla="*/ 752 w 1017"/>
                    <a:gd name="T17" fmla="*/ 208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7" h="1899">
                      <a:moveTo>
                        <a:pt x="752" y="208"/>
                      </a:moveTo>
                      <a:cubicBezTo>
                        <a:pt x="752" y="208"/>
                        <a:pt x="354" y="456"/>
                        <a:pt x="399" y="966"/>
                      </a:cubicBezTo>
                      <a:cubicBezTo>
                        <a:pt x="443" y="1475"/>
                        <a:pt x="1017" y="1899"/>
                        <a:pt x="1017" y="1899"/>
                      </a:cubicBezTo>
                      <a:lnTo>
                        <a:pt x="521" y="1879"/>
                      </a:lnTo>
                      <a:cubicBezTo>
                        <a:pt x="521" y="1879"/>
                        <a:pt x="0" y="1161"/>
                        <a:pt x="407" y="489"/>
                      </a:cubicBezTo>
                      <a:cubicBezTo>
                        <a:pt x="407" y="489"/>
                        <a:pt x="460" y="191"/>
                        <a:pt x="281" y="0"/>
                      </a:cubicBezTo>
                      <a:cubicBezTo>
                        <a:pt x="281" y="0"/>
                        <a:pt x="472" y="142"/>
                        <a:pt x="492" y="379"/>
                      </a:cubicBezTo>
                      <a:cubicBezTo>
                        <a:pt x="492" y="379"/>
                        <a:pt x="543" y="326"/>
                        <a:pt x="598" y="269"/>
                      </a:cubicBezTo>
                      <a:cubicBezTo>
                        <a:pt x="653" y="212"/>
                        <a:pt x="752" y="208"/>
                        <a:pt x="752" y="208"/>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grpSp>
          <p:sp>
            <p:nvSpPr>
              <p:cNvPr id="34" name="椭圆 33"/>
              <p:cNvSpPr/>
              <p:nvPr/>
            </p:nvSpPr>
            <p:spPr>
              <a:xfrm>
                <a:off x="11237431" y="6396038"/>
                <a:ext cx="303212" cy="303212"/>
              </a:xfrm>
              <a:prstGeom prst="ellipse">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6" name="组合 35"/>
            <p:cNvGrpSpPr/>
            <p:nvPr/>
          </p:nvGrpSpPr>
          <p:grpSpPr>
            <a:xfrm>
              <a:off x="17789" y="9089"/>
              <a:ext cx="351" cy="351"/>
              <a:chOff x="11616276" y="6396038"/>
              <a:chExt cx="303212" cy="303212"/>
            </a:xfrm>
          </p:grpSpPr>
          <p:grpSp>
            <p:nvGrpSpPr>
              <p:cNvPr id="37" name="组合 36"/>
              <p:cNvGrpSpPr>
                <a:grpSpLocks noChangeAspect="1"/>
              </p:cNvGrpSpPr>
              <p:nvPr/>
            </p:nvGrpSpPr>
            <p:grpSpPr>
              <a:xfrm>
                <a:off x="11641148" y="6471951"/>
                <a:ext cx="253468" cy="151386"/>
                <a:chOff x="2655835" y="2119973"/>
                <a:chExt cx="793944" cy="474188"/>
              </a:xfrm>
              <a:solidFill>
                <a:schemeClr val="tx1">
                  <a:lumMod val="50000"/>
                  <a:lumOff val="50000"/>
                </a:schemeClr>
              </a:solidFill>
            </p:grpSpPr>
            <p:sp>
              <p:nvSpPr>
                <p:cNvPr id="38" name="任意多边形: 形状 70"/>
                <p:cNvSpPr/>
                <p:nvPr/>
              </p:nvSpPr>
              <p:spPr bwMode="auto">
                <a:xfrm>
                  <a:off x="2699409" y="2278890"/>
                  <a:ext cx="705515" cy="314630"/>
                </a:xfrm>
                <a:custGeom>
                  <a:avLst/>
                  <a:gdLst>
                    <a:gd name="connsiteX0" fmla="*/ 1425576 w 1747838"/>
                    <a:gd name="connsiteY0" fmla="*/ 322262 h 779463"/>
                    <a:gd name="connsiteX1" fmla="*/ 1376363 w 1747838"/>
                    <a:gd name="connsiteY1" fmla="*/ 326643 h 779463"/>
                    <a:gd name="connsiteX2" fmla="*/ 1376363 w 1747838"/>
                    <a:gd name="connsiteY2" fmla="*/ 390525 h 779463"/>
                    <a:gd name="connsiteX3" fmla="*/ 1425576 w 1747838"/>
                    <a:gd name="connsiteY3" fmla="*/ 383954 h 779463"/>
                    <a:gd name="connsiteX4" fmla="*/ 327025 w 1747838"/>
                    <a:gd name="connsiteY4" fmla="*/ 322262 h 779463"/>
                    <a:gd name="connsiteX5" fmla="*/ 327025 w 1747838"/>
                    <a:gd name="connsiteY5" fmla="*/ 383954 h 779463"/>
                    <a:gd name="connsiteX6" fmla="*/ 376238 w 1747838"/>
                    <a:gd name="connsiteY6" fmla="*/ 390525 h 779463"/>
                    <a:gd name="connsiteX7" fmla="*/ 376238 w 1747838"/>
                    <a:gd name="connsiteY7" fmla="*/ 326643 h 779463"/>
                    <a:gd name="connsiteX8" fmla="*/ 1524000 w 1747838"/>
                    <a:gd name="connsiteY8" fmla="*/ 312737 h 779463"/>
                    <a:gd name="connsiteX9" fmla="*/ 1476375 w 1747838"/>
                    <a:gd name="connsiteY9" fmla="*/ 315581 h 779463"/>
                    <a:gd name="connsiteX10" fmla="*/ 1476375 w 1747838"/>
                    <a:gd name="connsiteY10" fmla="*/ 381000 h 779463"/>
                    <a:gd name="connsiteX11" fmla="*/ 1524000 w 1747838"/>
                    <a:gd name="connsiteY11" fmla="*/ 372112 h 779463"/>
                    <a:gd name="connsiteX12" fmla="*/ 228600 w 1747838"/>
                    <a:gd name="connsiteY12" fmla="*/ 312737 h 779463"/>
                    <a:gd name="connsiteX13" fmla="*/ 228600 w 1747838"/>
                    <a:gd name="connsiteY13" fmla="*/ 372112 h 779463"/>
                    <a:gd name="connsiteX14" fmla="*/ 276225 w 1747838"/>
                    <a:gd name="connsiteY14" fmla="*/ 381000 h 779463"/>
                    <a:gd name="connsiteX15" fmla="*/ 276225 w 1747838"/>
                    <a:gd name="connsiteY15" fmla="*/ 315581 h 779463"/>
                    <a:gd name="connsiteX16" fmla="*/ 1625600 w 1747838"/>
                    <a:gd name="connsiteY16" fmla="*/ 292100 h 779463"/>
                    <a:gd name="connsiteX17" fmla="*/ 1574800 w 1747838"/>
                    <a:gd name="connsiteY17" fmla="*/ 303285 h 779463"/>
                    <a:gd name="connsiteX18" fmla="*/ 1574800 w 1747838"/>
                    <a:gd name="connsiteY18" fmla="*/ 363538 h 779463"/>
                    <a:gd name="connsiteX19" fmla="*/ 1625600 w 1747838"/>
                    <a:gd name="connsiteY19" fmla="*/ 353075 h 779463"/>
                    <a:gd name="connsiteX20" fmla="*/ 127000 w 1747838"/>
                    <a:gd name="connsiteY20" fmla="*/ 292100 h 779463"/>
                    <a:gd name="connsiteX21" fmla="*/ 127000 w 1747838"/>
                    <a:gd name="connsiteY21" fmla="*/ 353075 h 779463"/>
                    <a:gd name="connsiteX22" fmla="*/ 177800 w 1747838"/>
                    <a:gd name="connsiteY22" fmla="*/ 363538 h 779463"/>
                    <a:gd name="connsiteX23" fmla="*/ 177800 w 1747838"/>
                    <a:gd name="connsiteY23" fmla="*/ 303285 h 779463"/>
                    <a:gd name="connsiteX24" fmla="*/ 425450 w 1747838"/>
                    <a:gd name="connsiteY24" fmla="*/ 290512 h 779463"/>
                    <a:gd name="connsiteX25" fmla="*/ 425450 w 1747838"/>
                    <a:gd name="connsiteY25" fmla="*/ 354012 h 779463"/>
                    <a:gd name="connsiteX26" fmla="*/ 1327150 w 1747838"/>
                    <a:gd name="connsiteY26" fmla="*/ 354012 h 779463"/>
                    <a:gd name="connsiteX27" fmla="*/ 1327150 w 1747838"/>
                    <a:gd name="connsiteY27" fmla="*/ 290512 h 779463"/>
                    <a:gd name="connsiteX28" fmla="*/ 1714501 w 1747838"/>
                    <a:gd name="connsiteY28" fmla="*/ 276225 h 779463"/>
                    <a:gd name="connsiteX29" fmla="*/ 1671638 w 1747838"/>
                    <a:gd name="connsiteY29" fmla="*/ 280963 h 779463"/>
                    <a:gd name="connsiteX30" fmla="*/ 1671638 w 1747838"/>
                    <a:gd name="connsiteY30" fmla="*/ 347663 h 779463"/>
                    <a:gd name="connsiteX31" fmla="*/ 1714501 w 1747838"/>
                    <a:gd name="connsiteY31" fmla="*/ 346205 h 779463"/>
                    <a:gd name="connsiteX32" fmla="*/ 38100 w 1747838"/>
                    <a:gd name="connsiteY32" fmla="*/ 276225 h 779463"/>
                    <a:gd name="connsiteX33" fmla="*/ 38100 w 1747838"/>
                    <a:gd name="connsiteY33" fmla="*/ 346205 h 779463"/>
                    <a:gd name="connsiteX34" fmla="*/ 80963 w 1747838"/>
                    <a:gd name="connsiteY34" fmla="*/ 347663 h 779463"/>
                    <a:gd name="connsiteX35" fmla="*/ 80963 w 1747838"/>
                    <a:gd name="connsiteY35" fmla="*/ 280963 h 779463"/>
                    <a:gd name="connsiteX36" fmla="*/ 876335 w 1747838"/>
                    <a:gd name="connsiteY36" fmla="*/ 96837 h 779463"/>
                    <a:gd name="connsiteX37" fmla="*/ 547688 w 1747838"/>
                    <a:gd name="connsiteY37" fmla="*/ 265112 h 779463"/>
                    <a:gd name="connsiteX38" fmla="*/ 1209676 w 1747838"/>
                    <a:gd name="connsiteY38" fmla="*/ 265112 h 779463"/>
                    <a:gd name="connsiteX39" fmla="*/ 1011507 w 1747838"/>
                    <a:gd name="connsiteY39" fmla="*/ 0 h 779463"/>
                    <a:gd name="connsiteX40" fmla="*/ 1112261 w 1747838"/>
                    <a:gd name="connsiteY40" fmla="*/ 0 h 779463"/>
                    <a:gd name="connsiteX41" fmla="*/ 1112261 w 1747838"/>
                    <a:gd name="connsiteY41" fmla="*/ 158204 h 779463"/>
                    <a:gd name="connsiteX42" fmla="*/ 1163540 w 1747838"/>
                    <a:gd name="connsiteY42" fmla="*/ 177348 h 779463"/>
                    <a:gd name="connsiteX43" fmla="*/ 1163540 w 1747838"/>
                    <a:gd name="connsiteY43" fmla="*/ 5418 h 779463"/>
                    <a:gd name="connsiteX44" fmla="*/ 1226737 w 1747838"/>
                    <a:gd name="connsiteY44" fmla="*/ 5418 h 779463"/>
                    <a:gd name="connsiteX45" fmla="*/ 1226737 w 1747838"/>
                    <a:gd name="connsiteY45" fmla="*/ 209133 h 779463"/>
                    <a:gd name="connsiteX46" fmla="*/ 1332546 w 1747838"/>
                    <a:gd name="connsiteY46" fmla="*/ 268731 h 779463"/>
                    <a:gd name="connsiteX47" fmla="*/ 1747838 w 1747838"/>
                    <a:gd name="connsiteY47" fmla="*/ 184211 h 779463"/>
                    <a:gd name="connsiteX48" fmla="*/ 1747838 w 1747838"/>
                    <a:gd name="connsiteY48" fmla="*/ 224665 h 779463"/>
                    <a:gd name="connsiteX49" fmla="*/ 1342658 w 1747838"/>
                    <a:gd name="connsiteY49" fmla="*/ 285707 h 779463"/>
                    <a:gd name="connsiteX50" fmla="*/ 1348074 w 1747838"/>
                    <a:gd name="connsiteY50" fmla="*/ 305212 h 779463"/>
                    <a:gd name="connsiteX51" fmla="*/ 1746394 w 1747838"/>
                    <a:gd name="connsiteY51" fmla="*/ 251754 h 779463"/>
                    <a:gd name="connsiteX52" fmla="*/ 1746394 w 1747838"/>
                    <a:gd name="connsiteY52" fmla="*/ 775851 h 779463"/>
                    <a:gd name="connsiteX53" fmla="*/ 1696559 w 1747838"/>
                    <a:gd name="connsiteY53" fmla="*/ 775851 h 779463"/>
                    <a:gd name="connsiteX54" fmla="*/ 1696559 w 1747838"/>
                    <a:gd name="connsiteY54" fmla="*/ 463777 h 779463"/>
                    <a:gd name="connsiteX55" fmla="*/ 1610611 w 1747838"/>
                    <a:gd name="connsiteY55" fmla="*/ 394427 h 779463"/>
                    <a:gd name="connsiteX56" fmla="*/ 1262488 w 1747838"/>
                    <a:gd name="connsiteY56" fmla="*/ 438132 h 779463"/>
                    <a:gd name="connsiteX57" fmla="*/ 1262488 w 1747838"/>
                    <a:gd name="connsiteY57" fmla="*/ 777296 h 779463"/>
                    <a:gd name="connsiteX58" fmla="*/ 1203986 w 1747838"/>
                    <a:gd name="connsiteY58" fmla="*/ 777296 h 779463"/>
                    <a:gd name="connsiteX59" fmla="*/ 1203986 w 1747838"/>
                    <a:gd name="connsiteY59" fmla="*/ 385036 h 779463"/>
                    <a:gd name="connsiteX60" fmla="*/ 1115872 w 1747838"/>
                    <a:gd name="connsiteY60" fmla="*/ 385036 h 779463"/>
                    <a:gd name="connsiteX61" fmla="*/ 1115872 w 1747838"/>
                    <a:gd name="connsiteY61" fmla="*/ 774406 h 779463"/>
                    <a:gd name="connsiteX62" fmla="*/ 1046897 w 1747838"/>
                    <a:gd name="connsiteY62" fmla="*/ 774406 h 779463"/>
                    <a:gd name="connsiteX63" fmla="*/ 1046897 w 1747838"/>
                    <a:gd name="connsiteY63" fmla="*/ 386481 h 779463"/>
                    <a:gd name="connsiteX64" fmla="*/ 701663 w 1747838"/>
                    <a:gd name="connsiteY64" fmla="*/ 386481 h 779463"/>
                    <a:gd name="connsiteX65" fmla="*/ 701663 w 1747838"/>
                    <a:gd name="connsiteY65" fmla="*/ 774406 h 779463"/>
                    <a:gd name="connsiteX66" fmla="*/ 633411 w 1747838"/>
                    <a:gd name="connsiteY66" fmla="*/ 774406 h 779463"/>
                    <a:gd name="connsiteX67" fmla="*/ 633411 w 1747838"/>
                    <a:gd name="connsiteY67" fmla="*/ 386481 h 779463"/>
                    <a:gd name="connsiteX68" fmla="*/ 540963 w 1747838"/>
                    <a:gd name="connsiteY68" fmla="*/ 386481 h 779463"/>
                    <a:gd name="connsiteX69" fmla="*/ 540963 w 1747838"/>
                    <a:gd name="connsiteY69" fmla="*/ 775129 h 779463"/>
                    <a:gd name="connsiteX70" fmla="*/ 479572 w 1747838"/>
                    <a:gd name="connsiteY70" fmla="*/ 775129 h 779463"/>
                    <a:gd name="connsiteX71" fmla="*/ 479572 w 1747838"/>
                    <a:gd name="connsiteY71" fmla="*/ 437410 h 779463"/>
                    <a:gd name="connsiteX72" fmla="*/ 135060 w 1747838"/>
                    <a:gd name="connsiteY72" fmla="*/ 395150 h 779463"/>
                    <a:gd name="connsiteX73" fmla="*/ 47669 w 1747838"/>
                    <a:gd name="connsiteY73" fmla="*/ 468111 h 779463"/>
                    <a:gd name="connsiteX74" fmla="*/ 47669 w 1747838"/>
                    <a:gd name="connsiteY74" fmla="*/ 779463 h 779463"/>
                    <a:gd name="connsiteX75" fmla="*/ 2889 w 1747838"/>
                    <a:gd name="connsiteY75" fmla="*/ 779463 h 779463"/>
                    <a:gd name="connsiteX76" fmla="*/ 2889 w 1747838"/>
                    <a:gd name="connsiteY76" fmla="*/ 251032 h 779463"/>
                    <a:gd name="connsiteX77" fmla="*/ 392903 w 1747838"/>
                    <a:gd name="connsiteY77" fmla="*/ 309185 h 779463"/>
                    <a:gd name="connsiteX78" fmla="*/ 395069 w 1747838"/>
                    <a:gd name="connsiteY78" fmla="*/ 282095 h 779463"/>
                    <a:gd name="connsiteX79" fmla="*/ 0 w 1747838"/>
                    <a:gd name="connsiteY79" fmla="*/ 226109 h 779463"/>
                    <a:gd name="connsiteX80" fmla="*/ 2889 w 1747838"/>
                    <a:gd name="connsiteY80" fmla="*/ 187100 h 779463"/>
                    <a:gd name="connsiteX81" fmla="*/ 416376 w 1747838"/>
                    <a:gd name="connsiteY81" fmla="*/ 265119 h 779463"/>
                    <a:gd name="connsiteX82" fmla="*/ 525796 w 1747838"/>
                    <a:gd name="connsiteY82" fmla="*/ 206244 h 779463"/>
                    <a:gd name="connsiteX83" fmla="*/ 525796 w 1747838"/>
                    <a:gd name="connsiteY83" fmla="*/ 5418 h 779463"/>
                    <a:gd name="connsiteX84" fmla="*/ 586465 w 1747838"/>
                    <a:gd name="connsiteY84" fmla="*/ 5418 h 779463"/>
                    <a:gd name="connsiteX85" fmla="*/ 586465 w 1747838"/>
                    <a:gd name="connsiteY85" fmla="*/ 175181 h 779463"/>
                    <a:gd name="connsiteX86" fmla="*/ 634133 w 1747838"/>
                    <a:gd name="connsiteY86" fmla="*/ 155315 h 779463"/>
                    <a:gd name="connsiteX87" fmla="*/ 634133 w 1747838"/>
                    <a:gd name="connsiteY87" fmla="*/ 6140 h 779463"/>
                    <a:gd name="connsiteX88" fmla="*/ 738498 w 1747838"/>
                    <a:gd name="connsiteY88" fmla="*/ 6140 h 779463"/>
                    <a:gd name="connsiteX89" fmla="*/ 738498 w 1747838"/>
                    <a:gd name="connsiteY89" fmla="*/ 103664 h 779463"/>
                    <a:gd name="connsiteX90" fmla="*/ 784722 w 1747838"/>
                    <a:gd name="connsiteY90" fmla="*/ 78019 h 779463"/>
                    <a:gd name="connsiteX91" fmla="*/ 784722 w 1747838"/>
                    <a:gd name="connsiteY91" fmla="*/ 2167 h 779463"/>
                    <a:gd name="connsiteX92" fmla="*/ 959506 w 1747838"/>
                    <a:gd name="connsiteY92" fmla="*/ 2167 h 779463"/>
                    <a:gd name="connsiteX93" fmla="*/ 959506 w 1747838"/>
                    <a:gd name="connsiteY93" fmla="*/ 83075 h 779463"/>
                    <a:gd name="connsiteX94" fmla="*/ 1011507 w 1747838"/>
                    <a:gd name="connsiteY94" fmla="*/ 111971 h 77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747838" h="779463">
                      <a:moveTo>
                        <a:pt x="1425576" y="322262"/>
                      </a:moveTo>
                      <a:lnTo>
                        <a:pt x="1376363" y="326643"/>
                      </a:lnTo>
                      <a:lnTo>
                        <a:pt x="1376363" y="390525"/>
                      </a:lnTo>
                      <a:lnTo>
                        <a:pt x="1425576" y="383954"/>
                      </a:lnTo>
                      <a:close/>
                      <a:moveTo>
                        <a:pt x="327025" y="322262"/>
                      </a:moveTo>
                      <a:lnTo>
                        <a:pt x="327025" y="383954"/>
                      </a:lnTo>
                      <a:lnTo>
                        <a:pt x="376238" y="390525"/>
                      </a:lnTo>
                      <a:lnTo>
                        <a:pt x="376238" y="326643"/>
                      </a:lnTo>
                      <a:close/>
                      <a:moveTo>
                        <a:pt x="1524000" y="312737"/>
                      </a:moveTo>
                      <a:lnTo>
                        <a:pt x="1476375" y="315581"/>
                      </a:lnTo>
                      <a:lnTo>
                        <a:pt x="1476375" y="381000"/>
                      </a:lnTo>
                      <a:lnTo>
                        <a:pt x="1524000" y="372112"/>
                      </a:lnTo>
                      <a:close/>
                      <a:moveTo>
                        <a:pt x="228600" y="312737"/>
                      </a:moveTo>
                      <a:lnTo>
                        <a:pt x="228600" y="372112"/>
                      </a:lnTo>
                      <a:lnTo>
                        <a:pt x="276225" y="381000"/>
                      </a:lnTo>
                      <a:lnTo>
                        <a:pt x="276225" y="315581"/>
                      </a:lnTo>
                      <a:close/>
                      <a:moveTo>
                        <a:pt x="1625600" y="292100"/>
                      </a:moveTo>
                      <a:lnTo>
                        <a:pt x="1574800" y="303285"/>
                      </a:lnTo>
                      <a:lnTo>
                        <a:pt x="1574800" y="363538"/>
                      </a:lnTo>
                      <a:lnTo>
                        <a:pt x="1625600" y="353075"/>
                      </a:lnTo>
                      <a:close/>
                      <a:moveTo>
                        <a:pt x="127000" y="292100"/>
                      </a:moveTo>
                      <a:lnTo>
                        <a:pt x="127000" y="353075"/>
                      </a:lnTo>
                      <a:lnTo>
                        <a:pt x="177800" y="363538"/>
                      </a:lnTo>
                      <a:lnTo>
                        <a:pt x="177800" y="303285"/>
                      </a:lnTo>
                      <a:close/>
                      <a:moveTo>
                        <a:pt x="425450" y="290512"/>
                      </a:moveTo>
                      <a:lnTo>
                        <a:pt x="425450" y="354012"/>
                      </a:lnTo>
                      <a:lnTo>
                        <a:pt x="1327150" y="354012"/>
                      </a:lnTo>
                      <a:lnTo>
                        <a:pt x="1327150" y="290512"/>
                      </a:lnTo>
                      <a:close/>
                      <a:moveTo>
                        <a:pt x="1714501" y="276225"/>
                      </a:moveTo>
                      <a:lnTo>
                        <a:pt x="1671638" y="280963"/>
                      </a:lnTo>
                      <a:lnTo>
                        <a:pt x="1671638" y="347663"/>
                      </a:lnTo>
                      <a:lnTo>
                        <a:pt x="1714501" y="346205"/>
                      </a:lnTo>
                      <a:close/>
                      <a:moveTo>
                        <a:pt x="38100" y="276225"/>
                      </a:moveTo>
                      <a:lnTo>
                        <a:pt x="38100" y="346205"/>
                      </a:lnTo>
                      <a:lnTo>
                        <a:pt x="80963" y="347663"/>
                      </a:lnTo>
                      <a:lnTo>
                        <a:pt x="80963" y="280963"/>
                      </a:lnTo>
                      <a:close/>
                      <a:moveTo>
                        <a:pt x="876335" y="96837"/>
                      </a:moveTo>
                      <a:lnTo>
                        <a:pt x="547688" y="265112"/>
                      </a:lnTo>
                      <a:lnTo>
                        <a:pt x="1209676" y="265112"/>
                      </a:lnTo>
                      <a:close/>
                      <a:moveTo>
                        <a:pt x="1011507" y="0"/>
                      </a:moveTo>
                      <a:lnTo>
                        <a:pt x="1112261" y="0"/>
                      </a:lnTo>
                      <a:lnTo>
                        <a:pt x="1112261" y="158204"/>
                      </a:lnTo>
                      <a:lnTo>
                        <a:pt x="1163540" y="177348"/>
                      </a:lnTo>
                      <a:lnTo>
                        <a:pt x="1163540" y="5418"/>
                      </a:lnTo>
                      <a:lnTo>
                        <a:pt x="1226737" y="5418"/>
                      </a:lnTo>
                      <a:lnTo>
                        <a:pt x="1226737" y="209133"/>
                      </a:lnTo>
                      <a:lnTo>
                        <a:pt x="1332546" y="268731"/>
                      </a:lnTo>
                      <a:lnTo>
                        <a:pt x="1747838" y="184211"/>
                      </a:lnTo>
                      <a:lnTo>
                        <a:pt x="1747838" y="224665"/>
                      </a:lnTo>
                      <a:lnTo>
                        <a:pt x="1342658" y="285707"/>
                      </a:lnTo>
                      <a:lnTo>
                        <a:pt x="1348074" y="305212"/>
                      </a:lnTo>
                      <a:lnTo>
                        <a:pt x="1746394" y="251754"/>
                      </a:lnTo>
                      <a:lnTo>
                        <a:pt x="1746394" y="775851"/>
                      </a:lnTo>
                      <a:lnTo>
                        <a:pt x="1696559" y="775851"/>
                      </a:lnTo>
                      <a:lnTo>
                        <a:pt x="1696559" y="463777"/>
                      </a:lnTo>
                      <a:lnTo>
                        <a:pt x="1610611" y="394427"/>
                      </a:lnTo>
                      <a:lnTo>
                        <a:pt x="1262488" y="438132"/>
                      </a:lnTo>
                      <a:lnTo>
                        <a:pt x="1262488" y="777296"/>
                      </a:lnTo>
                      <a:lnTo>
                        <a:pt x="1203986" y="777296"/>
                      </a:lnTo>
                      <a:lnTo>
                        <a:pt x="1203986" y="385036"/>
                      </a:lnTo>
                      <a:lnTo>
                        <a:pt x="1115872" y="385036"/>
                      </a:lnTo>
                      <a:lnTo>
                        <a:pt x="1115872" y="774406"/>
                      </a:lnTo>
                      <a:lnTo>
                        <a:pt x="1046897" y="774406"/>
                      </a:lnTo>
                      <a:lnTo>
                        <a:pt x="1046897" y="386481"/>
                      </a:lnTo>
                      <a:lnTo>
                        <a:pt x="701663" y="386481"/>
                      </a:lnTo>
                      <a:lnTo>
                        <a:pt x="701663" y="774406"/>
                      </a:lnTo>
                      <a:lnTo>
                        <a:pt x="633411" y="774406"/>
                      </a:lnTo>
                      <a:lnTo>
                        <a:pt x="633411" y="386481"/>
                      </a:lnTo>
                      <a:lnTo>
                        <a:pt x="540963" y="386481"/>
                      </a:lnTo>
                      <a:lnTo>
                        <a:pt x="540963" y="775129"/>
                      </a:lnTo>
                      <a:lnTo>
                        <a:pt x="479572" y="775129"/>
                      </a:lnTo>
                      <a:lnTo>
                        <a:pt x="479572" y="437410"/>
                      </a:lnTo>
                      <a:lnTo>
                        <a:pt x="135060" y="395150"/>
                      </a:lnTo>
                      <a:lnTo>
                        <a:pt x="47669" y="468111"/>
                      </a:lnTo>
                      <a:lnTo>
                        <a:pt x="47669" y="779463"/>
                      </a:lnTo>
                      <a:lnTo>
                        <a:pt x="2889" y="779463"/>
                      </a:lnTo>
                      <a:lnTo>
                        <a:pt x="2889" y="251032"/>
                      </a:lnTo>
                      <a:lnTo>
                        <a:pt x="392903" y="309185"/>
                      </a:lnTo>
                      <a:lnTo>
                        <a:pt x="395069" y="282095"/>
                      </a:lnTo>
                      <a:lnTo>
                        <a:pt x="0" y="226109"/>
                      </a:lnTo>
                      <a:lnTo>
                        <a:pt x="2889" y="187100"/>
                      </a:lnTo>
                      <a:lnTo>
                        <a:pt x="416376" y="265119"/>
                      </a:lnTo>
                      <a:lnTo>
                        <a:pt x="525796" y="206244"/>
                      </a:lnTo>
                      <a:lnTo>
                        <a:pt x="525796" y="5418"/>
                      </a:lnTo>
                      <a:lnTo>
                        <a:pt x="586465" y="5418"/>
                      </a:lnTo>
                      <a:lnTo>
                        <a:pt x="586465" y="175181"/>
                      </a:lnTo>
                      <a:lnTo>
                        <a:pt x="634133" y="155315"/>
                      </a:lnTo>
                      <a:lnTo>
                        <a:pt x="634133" y="6140"/>
                      </a:lnTo>
                      <a:lnTo>
                        <a:pt x="738498" y="6140"/>
                      </a:lnTo>
                      <a:lnTo>
                        <a:pt x="738498" y="103664"/>
                      </a:lnTo>
                      <a:lnTo>
                        <a:pt x="784722" y="78019"/>
                      </a:lnTo>
                      <a:lnTo>
                        <a:pt x="784722" y="2167"/>
                      </a:lnTo>
                      <a:lnTo>
                        <a:pt x="959506" y="2167"/>
                      </a:lnTo>
                      <a:lnTo>
                        <a:pt x="959506" y="83075"/>
                      </a:lnTo>
                      <a:lnTo>
                        <a:pt x="1011507" y="111971"/>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39" name="Freeform 5"/>
                <p:cNvSpPr/>
                <p:nvPr/>
              </p:nvSpPr>
              <p:spPr bwMode="auto">
                <a:xfrm>
                  <a:off x="3416458" y="2353222"/>
                  <a:ext cx="33321" cy="237735"/>
                </a:xfrm>
                <a:custGeom>
                  <a:avLst/>
                  <a:gdLst>
                    <a:gd name="T0" fmla="*/ 4 w 229"/>
                    <a:gd name="T1" fmla="*/ 0 h 1632"/>
                    <a:gd name="T2" fmla="*/ 0 w 229"/>
                    <a:gd name="T3" fmla="*/ 1632 h 1632"/>
                    <a:gd name="T4" fmla="*/ 229 w 229"/>
                    <a:gd name="T5" fmla="*/ 1591 h 1632"/>
                    <a:gd name="T6" fmla="*/ 229 w 229"/>
                    <a:gd name="T7" fmla="*/ 279 h 1632"/>
                    <a:gd name="T8" fmla="*/ 4 w 229"/>
                    <a:gd name="T9" fmla="*/ 0 h 1632"/>
                  </a:gdLst>
                  <a:ahLst/>
                  <a:cxnLst>
                    <a:cxn ang="0">
                      <a:pos x="T0" y="T1"/>
                    </a:cxn>
                    <a:cxn ang="0">
                      <a:pos x="T2" y="T3"/>
                    </a:cxn>
                    <a:cxn ang="0">
                      <a:pos x="T4" y="T5"/>
                    </a:cxn>
                    <a:cxn ang="0">
                      <a:pos x="T6" y="T7"/>
                    </a:cxn>
                    <a:cxn ang="0">
                      <a:pos x="T8" y="T9"/>
                    </a:cxn>
                  </a:cxnLst>
                  <a:rect l="0" t="0" r="r" b="b"/>
                  <a:pathLst>
                    <a:path w="229" h="1632">
                      <a:moveTo>
                        <a:pt x="4" y="0"/>
                      </a:moveTo>
                      <a:lnTo>
                        <a:pt x="0" y="1632"/>
                      </a:lnTo>
                      <a:lnTo>
                        <a:pt x="229" y="1591"/>
                      </a:lnTo>
                      <a:lnTo>
                        <a:pt x="229" y="279"/>
                      </a:lnTo>
                      <a:lnTo>
                        <a:pt x="4"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0" name="Freeform 71"/>
                <p:cNvSpPr/>
                <p:nvPr/>
              </p:nvSpPr>
              <p:spPr bwMode="auto">
                <a:xfrm>
                  <a:off x="3046079" y="2119973"/>
                  <a:ext cx="13457" cy="33321"/>
                </a:xfrm>
                <a:custGeom>
                  <a:avLst/>
                  <a:gdLst>
                    <a:gd name="T0" fmla="*/ 36 w 92"/>
                    <a:gd name="T1" fmla="*/ 0 h 229"/>
                    <a:gd name="T2" fmla="*/ 0 w 92"/>
                    <a:gd name="T3" fmla="*/ 229 h 229"/>
                    <a:gd name="T4" fmla="*/ 92 w 92"/>
                    <a:gd name="T5" fmla="*/ 229 h 229"/>
                    <a:gd name="T6" fmla="*/ 36 w 92"/>
                    <a:gd name="T7" fmla="*/ 0 h 229"/>
                  </a:gdLst>
                  <a:ahLst/>
                  <a:cxnLst>
                    <a:cxn ang="0">
                      <a:pos x="T0" y="T1"/>
                    </a:cxn>
                    <a:cxn ang="0">
                      <a:pos x="T2" y="T3"/>
                    </a:cxn>
                    <a:cxn ang="0">
                      <a:pos x="T4" y="T5"/>
                    </a:cxn>
                    <a:cxn ang="0">
                      <a:pos x="T6" y="T7"/>
                    </a:cxn>
                  </a:cxnLst>
                  <a:rect l="0" t="0" r="r" b="b"/>
                  <a:pathLst>
                    <a:path w="92" h="229">
                      <a:moveTo>
                        <a:pt x="36" y="0"/>
                      </a:moveTo>
                      <a:lnTo>
                        <a:pt x="0" y="229"/>
                      </a:lnTo>
                      <a:lnTo>
                        <a:pt x="92" y="229"/>
                      </a:lnTo>
                      <a:lnTo>
                        <a:pt x="36"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1" name="Freeform 72"/>
                <p:cNvSpPr/>
                <p:nvPr/>
              </p:nvSpPr>
              <p:spPr bwMode="auto">
                <a:xfrm>
                  <a:off x="2932658" y="2160984"/>
                  <a:ext cx="239657" cy="89711"/>
                </a:xfrm>
                <a:custGeom>
                  <a:avLst/>
                  <a:gdLst>
                    <a:gd name="T0" fmla="*/ 0 w 1642"/>
                    <a:gd name="T1" fmla="*/ 616 h 616"/>
                    <a:gd name="T2" fmla="*/ 1642 w 1642"/>
                    <a:gd name="T3" fmla="*/ 616 h 616"/>
                    <a:gd name="T4" fmla="*/ 837 w 1642"/>
                    <a:gd name="T5" fmla="*/ 4 h 616"/>
                    <a:gd name="T6" fmla="*/ 0 w 1642"/>
                    <a:gd name="T7" fmla="*/ 616 h 616"/>
                  </a:gdLst>
                  <a:ahLst/>
                  <a:cxnLst>
                    <a:cxn ang="0">
                      <a:pos x="T0" y="T1"/>
                    </a:cxn>
                    <a:cxn ang="0">
                      <a:pos x="T2" y="T3"/>
                    </a:cxn>
                    <a:cxn ang="0">
                      <a:pos x="T4" y="T5"/>
                    </a:cxn>
                    <a:cxn ang="0">
                      <a:pos x="T6" y="T7"/>
                    </a:cxn>
                  </a:cxnLst>
                  <a:rect l="0" t="0" r="r" b="b"/>
                  <a:pathLst>
                    <a:path w="1642" h="616">
                      <a:moveTo>
                        <a:pt x="0" y="616"/>
                      </a:moveTo>
                      <a:lnTo>
                        <a:pt x="1642" y="616"/>
                      </a:lnTo>
                      <a:cubicBezTo>
                        <a:pt x="1642" y="616"/>
                        <a:pt x="1443" y="0"/>
                        <a:pt x="837" y="4"/>
                      </a:cubicBezTo>
                      <a:cubicBezTo>
                        <a:pt x="232" y="8"/>
                        <a:pt x="49" y="477"/>
                        <a:pt x="0" y="616"/>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3" name="Rectangle 73"/>
                <p:cNvSpPr>
                  <a:spLocks noChangeArrowheads="1"/>
                </p:cNvSpPr>
                <p:nvPr/>
              </p:nvSpPr>
              <p:spPr bwMode="auto">
                <a:xfrm>
                  <a:off x="2907667" y="2260948"/>
                  <a:ext cx="286435" cy="9612"/>
                </a:xfrm>
                <a:prstGeom prst="rect">
                  <a:avLst/>
                </a:pr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4" name="Freeform 74"/>
                <p:cNvSpPr/>
                <p:nvPr/>
              </p:nvSpPr>
              <p:spPr bwMode="auto">
                <a:xfrm>
                  <a:off x="3230628" y="2544179"/>
                  <a:ext cx="99964" cy="49982"/>
                </a:xfrm>
                <a:custGeom>
                  <a:avLst/>
                  <a:gdLst>
                    <a:gd name="T0" fmla="*/ 553 w 689"/>
                    <a:gd name="T1" fmla="*/ 338 h 346"/>
                    <a:gd name="T2" fmla="*/ 553 w 689"/>
                    <a:gd name="T3" fmla="*/ 100 h 346"/>
                    <a:gd name="T4" fmla="*/ 427 w 689"/>
                    <a:gd name="T5" fmla="*/ 100 h 346"/>
                    <a:gd name="T6" fmla="*/ 427 w 689"/>
                    <a:gd name="T7" fmla="*/ 336 h 346"/>
                    <a:gd name="T8" fmla="*/ 282 w 689"/>
                    <a:gd name="T9" fmla="*/ 336 h 346"/>
                    <a:gd name="T10" fmla="*/ 282 w 689"/>
                    <a:gd name="T11" fmla="*/ 98 h 346"/>
                    <a:gd name="T12" fmla="*/ 142 w 689"/>
                    <a:gd name="T13" fmla="*/ 98 h 346"/>
                    <a:gd name="T14" fmla="*/ 142 w 689"/>
                    <a:gd name="T15" fmla="*/ 346 h 346"/>
                    <a:gd name="T16" fmla="*/ 0 w 689"/>
                    <a:gd name="T17" fmla="*/ 346 h 346"/>
                    <a:gd name="T18" fmla="*/ 0 w 689"/>
                    <a:gd name="T19" fmla="*/ 0 h 346"/>
                    <a:gd name="T20" fmla="*/ 689 w 689"/>
                    <a:gd name="T21" fmla="*/ 0 h 346"/>
                    <a:gd name="T22" fmla="*/ 689 w 689"/>
                    <a:gd name="T23" fmla="*/ 340 h 346"/>
                    <a:gd name="T24" fmla="*/ 553 w 689"/>
                    <a:gd name="T25" fmla="*/ 33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9" h="346">
                      <a:moveTo>
                        <a:pt x="553" y="338"/>
                      </a:moveTo>
                      <a:lnTo>
                        <a:pt x="553" y="100"/>
                      </a:lnTo>
                      <a:lnTo>
                        <a:pt x="427" y="100"/>
                      </a:lnTo>
                      <a:lnTo>
                        <a:pt x="427" y="336"/>
                      </a:lnTo>
                      <a:lnTo>
                        <a:pt x="282" y="336"/>
                      </a:lnTo>
                      <a:lnTo>
                        <a:pt x="282" y="98"/>
                      </a:lnTo>
                      <a:lnTo>
                        <a:pt x="142" y="98"/>
                      </a:lnTo>
                      <a:lnTo>
                        <a:pt x="142" y="346"/>
                      </a:lnTo>
                      <a:lnTo>
                        <a:pt x="0" y="346"/>
                      </a:lnTo>
                      <a:lnTo>
                        <a:pt x="0" y="0"/>
                      </a:lnTo>
                      <a:lnTo>
                        <a:pt x="689" y="0"/>
                      </a:lnTo>
                      <a:lnTo>
                        <a:pt x="689" y="340"/>
                      </a:lnTo>
                      <a:lnTo>
                        <a:pt x="553" y="338"/>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5" name="Freeform 75"/>
                <p:cNvSpPr/>
                <p:nvPr/>
              </p:nvSpPr>
              <p:spPr bwMode="auto">
                <a:xfrm>
                  <a:off x="3230628" y="2470488"/>
                  <a:ext cx="20505" cy="58953"/>
                </a:xfrm>
                <a:custGeom>
                  <a:avLst/>
                  <a:gdLst>
                    <a:gd name="T0" fmla="*/ 140 w 140"/>
                    <a:gd name="T1" fmla="*/ 0 h 404"/>
                    <a:gd name="T2" fmla="*/ 140 w 140"/>
                    <a:gd name="T3" fmla="*/ 404 h 404"/>
                    <a:gd name="T4" fmla="*/ 0 w 140"/>
                    <a:gd name="T5" fmla="*/ 404 h 404"/>
                    <a:gd name="T6" fmla="*/ 0 w 140"/>
                    <a:gd name="T7" fmla="*/ 11 h 404"/>
                    <a:gd name="T8" fmla="*/ 140 w 140"/>
                    <a:gd name="T9" fmla="*/ 0 h 404"/>
                  </a:gdLst>
                  <a:ahLst/>
                  <a:cxnLst>
                    <a:cxn ang="0">
                      <a:pos x="T0" y="T1"/>
                    </a:cxn>
                    <a:cxn ang="0">
                      <a:pos x="T2" y="T3"/>
                    </a:cxn>
                    <a:cxn ang="0">
                      <a:pos x="T4" y="T5"/>
                    </a:cxn>
                    <a:cxn ang="0">
                      <a:pos x="T6" y="T7"/>
                    </a:cxn>
                    <a:cxn ang="0">
                      <a:pos x="T8" y="T9"/>
                    </a:cxn>
                  </a:cxnLst>
                  <a:rect l="0" t="0" r="r" b="b"/>
                  <a:pathLst>
                    <a:path w="140" h="404">
                      <a:moveTo>
                        <a:pt x="140" y="0"/>
                      </a:moveTo>
                      <a:lnTo>
                        <a:pt x="140" y="404"/>
                      </a:lnTo>
                      <a:lnTo>
                        <a:pt x="0" y="404"/>
                      </a:lnTo>
                      <a:lnTo>
                        <a:pt x="0" y="11"/>
                      </a:lnTo>
                      <a:lnTo>
                        <a:pt x="14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6" name="Freeform 76"/>
                <p:cNvSpPr/>
                <p:nvPr/>
              </p:nvSpPr>
              <p:spPr bwMode="auto">
                <a:xfrm>
                  <a:off x="3272920" y="2467284"/>
                  <a:ext cx="19224" cy="62157"/>
                </a:xfrm>
                <a:custGeom>
                  <a:avLst/>
                  <a:gdLst>
                    <a:gd name="T0" fmla="*/ 132 w 132"/>
                    <a:gd name="T1" fmla="*/ 0 h 428"/>
                    <a:gd name="T2" fmla="*/ 132 w 132"/>
                    <a:gd name="T3" fmla="*/ 428 h 428"/>
                    <a:gd name="T4" fmla="*/ 0 w 132"/>
                    <a:gd name="T5" fmla="*/ 428 h 428"/>
                    <a:gd name="T6" fmla="*/ 0 w 132"/>
                    <a:gd name="T7" fmla="*/ 6 h 428"/>
                    <a:gd name="T8" fmla="*/ 132 w 132"/>
                    <a:gd name="T9" fmla="*/ 0 h 428"/>
                  </a:gdLst>
                  <a:ahLst/>
                  <a:cxnLst>
                    <a:cxn ang="0">
                      <a:pos x="T0" y="T1"/>
                    </a:cxn>
                    <a:cxn ang="0">
                      <a:pos x="T2" y="T3"/>
                    </a:cxn>
                    <a:cxn ang="0">
                      <a:pos x="T4" y="T5"/>
                    </a:cxn>
                    <a:cxn ang="0">
                      <a:pos x="T6" y="T7"/>
                    </a:cxn>
                    <a:cxn ang="0">
                      <a:pos x="T8" y="T9"/>
                    </a:cxn>
                  </a:cxnLst>
                  <a:rect l="0" t="0" r="r" b="b"/>
                  <a:pathLst>
                    <a:path w="132" h="428">
                      <a:moveTo>
                        <a:pt x="132" y="0"/>
                      </a:moveTo>
                      <a:lnTo>
                        <a:pt x="132" y="428"/>
                      </a:lnTo>
                      <a:lnTo>
                        <a:pt x="0" y="428"/>
                      </a:lnTo>
                      <a:lnTo>
                        <a:pt x="0" y="6"/>
                      </a:lnTo>
                      <a:lnTo>
                        <a:pt x="132"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7" name="Freeform 77"/>
                <p:cNvSpPr/>
                <p:nvPr/>
              </p:nvSpPr>
              <p:spPr bwMode="auto">
                <a:xfrm>
                  <a:off x="3313290" y="2462157"/>
                  <a:ext cx="16661" cy="66002"/>
                </a:xfrm>
                <a:custGeom>
                  <a:avLst/>
                  <a:gdLst>
                    <a:gd name="T0" fmla="*/ 118 w 118"/>
                    <a:gd name="T1" fmla="*/ 0 h 451"/>
                    <a:gd name="T2" fmla="*/ 118 w 118"/>
                    <a:gd name="T3" fmla="*/ 451 h 451"/>
                    <a:gd name="T4" fmla="*/ 0 w 118"/>
                    <a:gd name="T5" fmla="*/ 451 h 451"/>
                    <a:gd name="T6" fmla="*/ 0 w 118"/>
                    <a:gd name="T7" fmla="*/ 15 h 451"/>
                    <a:gd name="T8" fmla="*/ 118 w 118"/>
                    <a:gd name="T9" fmla="*/ 0 h 451"/>
                  </a:gdLst>
                  <a:ahLst/>
                  <a:cxnLst>
                    <a:cxn ang="0">
                      <a:pos x="T0" y="T1"/>
                    </a:cxn>
                    <a:cxn ang="0">
                      <a:pos x="T2" y="T3"/>
                    </a:cxn>
                    <a:cxn ang="0">
                      <a:pos x="T4" y="T5"/>
                    </a:cxn>
                    <a:cxn ang="0">
                      <a:pos x="T6" y="T7"/>
                    </a:cxn>
                    <a:cxn ang="0">
                      <a:pos x="T8" y="T9"/>
                    </a:cxn>
                  </a:cxnLst>
                  <a:rect l="0" t="0" r="r" b="b"/>
                  <a:pathLst>
                    <a:path w="118" h="451">
                      <a:moveTo>
                        <a:pt x="118" y="0"/>
                      </a:moveTo>
                      <a:lnTo>
                        <a:pt x="118" y="451"/>
                      </a:lnTo>
                      <a:lnTo>
                        <a:pt x="0" y="451"/>
                      </a:lnTo>
                      <a:lnTo>
                        <a:pt x="0" y="15"/>
                      </a:lnTo>
                      <a:lnTo>
                        <a:pt x="118"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8" name="Freeform 78"/>
                <p:cNvSpPr/>
                <p:nvPr/>
              </p:nvSpPr>
              <p:spPr bwMode="auto">
                <a:xfrm>
                  <a:off x="3352379" y="2459594"/>
                  <a:ext cx="13457" cy="133285"/>
                </a:xfrm>
                <a:custGeom>
                  <a:avLst/>
                  <a:gdLst>
                    <a:gd name="T0" fmla="*/ 0 w 94"/>
                    <a:gd name="T1" fmla="*/ 0 h 917"/>
                    <a:gd name="T2" fmla="*/ 0 w 94"/>
                    <a:gd name="T3" fmla="*/ 917 h 917"/>
                    <a:gd name="T4" fmla="*/ 94 w 94"/>
                    <a:gd name="T5" fmla="*/ 917 h 917"/>
                    <a:gd name="T6" fmla="*/ 94 w 94"/>
                    <a:gd name="T7" fmla="*/ 112 h 917"/>
                    <a:gd name="T8" fmla="*/ 0 w 94"/>
                    <a:gd name="T9" fmla="*/ 0 h 917"/>
                  </a:gdLst>
                  <a:ahLst/>
                  <a:cxnLst>
                    <a:cxn ang="0">
                      <a:pos x="T0" y="T1"/>
                    </a:cxn>
                    <a:cxn ang="0">
                      <a:pos x="T2" y="T3"/>
                    </a:cxn>
                    <a:cxn ang="0">
                      <a:pos x="T4" y="T5"/>
                    </a:cxn>
                    <a:cxn ang="0">
                      <a:pos x="T6" y="T7"/>
                    </a:cxn>
                    <a:cxn ang="0">
                      <a:pos x="T8" y="T9"/>
                    </a:cxn>
                  </a:cxnLst>
                  <a:rect l="0" t="0" r="r" b="b"/>
                  <a:pathLst>
                    <a:path w="94" h="917">
                      <a:moveTo>
                        <a:pt x="0" y="0"/>
                      </a:moveTo>
                      <a:lnTo>
                        <a:pt x="0" y="917"/>
                      </a:lnTo>
                      <a:lnTo>
                        <a:pt x="94" y="917"/>
                      </a:lnTo>
                      <a:lnTo>
                        <a:pt x="94" y="112"/>
                      </a:lnTo>
                      <a:lnTo>
                        <a:pt x="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88" name="Freeform 83"/>
                <p:cNvSpPr/>
                <p:nvPr/>
              </p:nvSpPr>
              <p:spPr bwMode="auto">
                <a:xfrm>
                  <a:off x="3015321" y="2467924"/>
                  <a:ext cx="73692" cy="125596"/>
                </a:xfrm>
                <a:custGeom>
                  <a:avLst/>
                  <a:gdLst>
                    <a:gd name="T0" fmla="*/ 0 w 508"/>
                    <a:gd name="T1" fmla="*/ 862 h 862"/>
                    <a:gd name="T2" fmla="*/ 508 w 508"/>
                    <a:gd name="T3" fmla="*/ 862 h 862"/>
                    <a:gd name="T4" fmla="*/ 508 w 508"/>
                    <a:gd name="T5" fmla="*/ 254 h 862"/>
                    <a:gd name="T6" fmla="*/ 254 w 508"/>
                    <a:gd name="T7" fmla="*/ 0 h 862"/>
                    <a:gd name="T8" fmla="*/ 254 w 508"/>
                    <a:gd name="T9" fmla="*/ 0 h 862"/>
                    <a:gd name="T10" fmla="*/ 0 w 508"/>
                    <a:gd name="T11" fmla="*/ 254 h 862"/>
                    <a:gd name="T12" fmla="*/ 0 w 508"/>
                    <a:gd name="T13" fmla="*/ 862 h 862"/>
                  </a:gdLst>
                  <a:ahLst/>
                  <a:cxnLst>
                    <a:cxn ang="0">
                      <a:pos x="T0" y="T1"/>
                    </a:cxn>
                    <a:cxn ang="0">
                      <a:pos x="T2" y="T3"/>
                    </a:cxn>
                    <a:cxn ang="0">
                      <a:pos x="T4" y="T5"/>
                    </a:cxn>
                    <a:cxn ang="0">
                      <a:pos x="T6" y="T7"/>
                    </a:cxn>
                    <a:cxn ang="0">
                      <a:pos x="T8" y="T9"/>
                    </a:cxn>
                    <a:cxn ang="0">
                      <a:pos x="T10" y="T11"/>
                    </a:cxn>
                    <a:cxn ang="0">
                      <a:pos x="T12" y="T13"/>
                    </a:cxn>
                  </a:cxnLst>
                  <a:rect l="0" t="0" r="r" b="b"/>
                  <a:pathLst>
                    <a:path w="508" h="862">
                      <a:moveTo>
                        <a:pt x="0" y="862"/>
                      </a:moveTo>
                      <a:lnTo>
                        <a:pt x="508" y="862"/>
                      </a:lnTo>
                      <a:lnTo>
                        <a:pt x="508" y="254"/>
                      </a:lnTo>
                      <a:cubicBezTo>
                        <a:pt x="508" y="114"/>
                        <a:pt x="394" y="0"/>
                        <a:pt x="254" y="0"/>
                      </a:cubicBezTo>
                      <a:lnTo>
                        <a:pt x="254" y="0"/>
                      </a:lnTo>
                      <a:cubicBezTo>
                        <a:pt x="114" y="0"/>
                        <a:pt x="0" y="114"/>
                        <a:pt x="0" y="254"/>
                      </a:cubicBezTo>
                      <a:lnTo>
                        <a:pt x="0" y="862"/>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89" name="Freeform 86"/>
                <p:cNvSpPr/>
                <p:nvPr/>
              </p:nvSpPr>
              <p:spPr bwMode="auto">
                <a:xfrm>
                  <a:off x="2775023" y="2544179"/>
                  <a:ext cx="100605" cy="49982"/>
                </a:xfrm>
                <a:custGeom>
                  <a:avLst/>
                  <a:gdLst>
                    <a:gd name="T0" fmla="*/ 136 w 689"/>
                    <a:gd name="T1" fmla="*/ 338 h 346"/>
                    <a:gd name="T2" fmla="*/ 136 w 689"/>
                    <a:gd name="T3" fmla="*/ 100 h 346"/>
                    <a:gd name="T4" fmla="*/ 262 w 689"/>
                    <a:gd name="T5" fmla="*/ 100 h 346"/>
                    <a:gd name="T6" fmla="*/ 262 w 689"/>
                    <a:gd name="T7" fmla="*/ 336 h 346"/>
                    <a:gd name="T8" fmla="*/ 406 w 689"/>
                    <a:gd name="T9" fmla="*/ 336 h 346"/>
                    <a:gd name="T10" fmla="*/ 406 w 689"/>
                    <a:gd name="T11" fmla="*/ 98 h 346"/>
                    <a:gd name="T12" fmla="*/ 546 w 689"/>
                    <a:gd name="T13" fmla="*/ 98 h 346"/>
                    <a:gd name="T14" fmla="*/ 546 w 689"/>
                    <a:gd name="T15" fmla="*/ 346 h 346"/>
                    <a:gd name="T16" fmla="*/ 689 w 689"/>
                    <a:gd name="T17" fmla="*/ 346 h 346"/>
                    <a:gd name="T18" fmla="*/ 689 w 689"/>
                    <a:gd name="T19" fmla="*/ 0 h 346"/>
                    <a:gd name="T20" fmla="*/ 0 w 689"/>
                    <a:gd name="T21" fmla="*/ 0 h 346"/>
                    <a:gd name="T22" fmla="*/ 0 w 689"/>
                    <a:gd name="T23" fmla="*/ 340 h 346"/>
                    <a:gd name="T24" fmla="*/ 136 w 689"/>
                    <a:gd name="T25" fmla="*/ 33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9" h="346">
                      <a:moveTo>
                        <a:pt x="136" y="338"/>
                      </a:moveTo>
                      <a:lnTo>
                        <a:pt x="136" y="100"/>
                      </a:lnTo>
                      <a:lnTo>
                        <a:pt x="262" y="100"/>
                      </a:lnTo>
                      <a:lnTo>
                        <a:pt x="262" y="336"/>
                      </a:lnTo>
                      <a:lnTo>
                        <a:pt x="406" y="336"/>
                      </a:lnTo>
                      <a:lnTo>
                        <a:pt x="406" y="98"/>
                      </a:lnTo>
                      <a:lnTo>
                        <a:pt x="546" y="98"/>
                      </a:lnTo>
                      <a:lnTo>
                        <a:pt x="546" y="346"/>
                      </a:lnTo>
                      <a:lnTo>
                        <a:pt x="689" y="346"/>
                      </a:lnTo>
                      <a:lnTo>
                        <a:pt x="689" y="0"/>
                      </a:lnTo>
                      <a:lnTo>
                        <a:pt x="0" y="0"/>
                      </a:lnTo>
                      <a:lnTo>
                        <a:pt x="0" y="340"/>
                      </a:lnTo>
                      <a:lnTo>
                        <a:pt x="136" y="338"/>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0" name="Freeform 87"/>
                <p:cNvSpPr/>
                <p:nvPr/>
              </p:nvSpPr>
              <p:spPr bwMode="auto">
                <a:xfrm>
                  <a:off x="2855122" y="2470488"/>
                  <a:ext cx="20505" cy="58953"/>
                </a:xfrm>
                <a:custGeom>
                  <a:avLst/>
                  <a:gdLst>
                    <a:gd name="T0" fmla="*/ 0 w 141"/>
                    <a:gd name="T1" fmla="*/ 0 h 404"/>
                    <a:gd name="T2" fmla="*/ 0 w 141"/>
                    <a:gd name="T3" fmla="*/ 404 h 404"/>
                    <a:gd name="T4" fmla="*/ 141 w 141"/>
                    <a:gd name="T5" fmla="*/ 404 h 404"/>
                    <a:gd name="T6" fmla="*/ 141 w 141"/>
                    <a:gd name="T7" fmla="*/ 11 h 404"/>
                    <a:gd name="T8" fmla="*/ 0 w 141"/>
                    <a:gd name="T9" fmla="*/ 0 h 404"/>
                  </a:gdLst>
                  <a:ahLst/>
                  <a:cxnLst>
                    <a:cxn ang="0">
                      <a:pos x="T0" y="T1"/>
                    </a:cxn>
                    <a:cxn ang="0">
                      <a:pos x="T2" y="T3"/>
                    </a:cxn>
                    <a:cxn ang="0">
                      <a:pos x="T4" y="T5"/>
                    </a:cxn>
                    <a:cxn ang="0">
                      <a:pos x="T6" y="T7"/>
                    </a:cxn>
                    <a:cxn ang="0">
                      <a:pos x="T8" y="T9"/>
                    </a:cxn>
                  </a:cxnLst>
                  <a:rect l="0" t="0" r="r" b="b"/>
                  <a:pathLst>
                    <a:path w="141" h="404">
                      <a:moveTo>
                        <a:pt x="0" y="0"/>
                      </a:moveTo>
                      <a:lnTo>
                        <a:pt x="0" y="404"/>
                      </a:lnTo>
                      <a:lnTo>
                        <a:pt x="141" y="404"/>
                      </a:lnTo>
                      <a:lnTo>
                        <a:pt x="141" y="11"/>
                      </a:lnTo>
                      <a:lnTo>
                        <a:pt x="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1" name="Freeform 88"/>
                <p:cNvSpPr/>
                <p:nvPr/>
              </p:nvSpPr>
              <p:spPr bwMode="auto">
                <a:xfrm>
                  <a:off x="2814111" y="2467284"/>
                  <a:ext cx="19224" cy="62157"/>
                </a:xfrm>
                <a:custGeom>
                  <a:avLst/>
                  <a:gdLst>
                    <a:gd name="T0" fmla="*/ 0 w 132"/>
                    <a:gd name="T1" fmla="*/ 0 h 428"/>
                    <a:gd name="T2" fmla="*/ 0 w 132"/>
                    <a:gd name="T3" fmla="*/ 428 h 428"/>
                    <a:gd name="T4" fmla="*/ 132 w 132"/>
                    <a:gd name="T5" fmla="*/ 428 h 428"/>
                    <a:gd name="T6" fmla="*/ 132 w 132"/>
                    <a:gd name="T7" fmla="*/ 6 h 428"/>
                    <a:gd name="T8" fmla="*/ 0 w 132"/>
                    <a:gd name="T9" fmla="*/ 0 h 428"/>
                  </a:gdLst>
                  <a:ahLst/>
                  <a:cxnLst>
                    <a:cxn ang="0">
                      <a:pos x="T0" y="T1"/>
                    </a:cxn>
                    <a:cxn ang="0">
                      <a:pos x="T2" y="T3"/>
                    </a:cxn>
                    <a:cxn ang="0">
                      <a:pos x="T4" y="T5"/>
                    </a:cxn>
                    <a:cxn ang="0">
                      <a:pos x="T6" y="T7"/>
                    </a:cxn>
                    <a:cxn ang="0">
                      <a:pos x="T8" y="T9"/>
                    </a:cxn>
                  </a:cxnLst>
                  <a:rect l="0" t="0" r="r" b="b"/>
                  <a:pathLst>
                    <a:path w="132" h="428">
                      <a:moveTo>
                        <a:pt x="0" y="0"/>
                      </a:moveTo>
                      <a:lnTo>
                        <a:pt x="0" y="428"/>
                      </a:lnTo>
                      <a:lnTo>
                        <a:pt x="132" y="428"/>
                      </a:lnTo>
                      <a:lnTo>
                        <a:pt x="132" y="6"/>
                      </a:lnTo>
                      <a:lnTo>
                        <a:pt x="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2" name="Freeform 89"/>
                <p:cNvSpPr/>
                <p:nvPr/>
              </p:nvSpPr>
              <p:spPr bwMode="auto">
                <a:xfrm>
                  <a:off x="2775664" y="2462157"/>
                  <a:ext cx="17302" cy="66002"/>
                </a:xfrm>
                <a:custGeom>
                  <a:avLst/>
                  <a:gdLst>
                    <a:gd name="T0" fmla="*/ 0 w 117"/>
                    <a:gd name="T1" fmla="*/ 0 h 451"/>
                    <a:gd name="T2" fmla="*/ 0 w 117"/>
                    <a:gd name="T3" fmla="*/ 451 h 451"/>
                    <a:gd name="T4" fmla="*/ 117 w 117"/>
                    <a:gd name="T5" fmla="*/ 451 h 451"/>
                    <a:gd name="T6" fmla="*/ 117 w 117"/>
                    <a:gd name="T7" fmla="*/ 15 h 451"/>
                    <a:gd name="T8" fmla="*/ 0 w 117"/>
                    <a:gd name="T9" fmla="*/ 0 h 451"/>
                  </a:gdLst>
                  <a:ahLst/>
                  <a:cxnLst>
                    <a:cxn ang="0">
                      <a:pos x="T0" y="T1"/>
                    </a:cxn>
                    <a:cxn ang="0">
                      <a:pos x="T2" y="T3"/>
                    </a:cxn>
                    <a:cxn ang="0">
                      <a:pos x="T4" y="T5"/>
                    </a:cxn>
                    <a:cxn ang="0">
                      <a:pos x="T6" y="T7"/>
                    </a:cxn>
                    <a:cxn ang="0">
                      <a:pos x="T8" y="T9"/>
                    </a:cxn>
                  </a:cxnLst>
                  <a:rect l="0" t="0" r="r" b="b"/>
                  <a:pathLst>
                    <a:path w="117" h="451">
                      <a:moveTo>
                        <a:pt x="0" y="0"/>
                      </a:moveTo>
                      <a:lnTo>
                        <a:pt x="0" y="451"/>
                      </a:lnTo>
                      <a:lnTo>
                        <a:pt x="117" y="451"/>
                      </a:lnTo>
                      <a:lnTo>
                        <a:pt x="117" y="15"/>
                      </a:lnTo>
                      <a:lnTo>
                        <a:pt x="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3" name="Freeform 90"/>
                <p:cNvSpPr/>
                <p:nvPr/>
              </p:nvSpPr>
              <p:spPr bwMode="auto">
                <a:xfrm>
                  <a:off x="2739779" y="2459594"/>
                  <a:ext cx="14097" cy="133285"/>
                </a:xfrm>
                <a:custGeom>
                  <a:avLst/>
                  <a:gdLst>
                    <a:gd name="T0" fmla="*/ 93 w 93"/>
                    <a:gd name="T1" fmla="*/ 0 h 917"/>
                    <a:gd name="T2" fmla="*/ 93 w 93"/>
                    <a:gd name="T3" fmla="*/ 917 h 917"/>
                    <a:gd name="T4" fmla="*/ 0 w 93"/>
                    <a:gd name="T5" fmla="*/ 917 h 917"/>
                    <a:gd name="T6" fmla="*/ 0 w 93"/>
                    <a:gd name="T7" fmla="*/ 112 h 917"/>
                    <a:gd name="T8" fmla="*/ 93 w 93"/>
                    <a:gd name="T9" fmla="*/ 0 h 917"/>
                  </a:gdLst>
                  <a:ahLst/>
                  <a:cxnLst>
                    <a:cxn ang="0">
                      <a:pos x="T0" y="T1"/>
                    </a:cxn>
                    <a:cxn ang="0">
                      <a:pos x="T2" y="T3"/>
                    </a:cxn>
                    <a:cxn ang="0">
                      <a:pos x="T4" y="T5"/>
                    </a:cxn>
                    <a:cxn ang="0">
                      <a:pos x="T6" y="T7"/>
                    </a:cxn>
                    <a:cxn ang="0">
                      <a:pos x="T8" y="T9"/>
                    </a:cxn>
                  </a:cxnLst>
                  <a:rect l="0" t="0" r="r" b="b"/>
                  <a:pathLst>
                    <a:path w="93" h="917">
                      <a:moveTo>
                        <a:pt x="93" y="0"/>
                      </a:moveTo>
                      <a:lnTo>
                        <a:pt x="93" y="917"/>
                      </a:lnTo>
                      <a:lnTo>
                        <a:pt x="0" y="917"/>
                      </a:lnTo>
                      <a:lnTo>
                        <a:pt x="0" y="112"/>
                      </a:lnTo>
                      <a:lnTo>
                        <a:pt x="93"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4" name="Freeform 96"/>
                <p:cNvSpPr/>
                <p:nvPr/>
              </p:nvSpPr>
              <p:spPr bwMode="auto">
                <a:xfrm>
                  <a:off x="2655835" y="2354504"/>
                  <a:ext cx="33321" cy="238376"/>
                </a:xfrm>
                <a:custGeom>
                  <a:avLst/>
                  <a:gdLst>
                    <a:gd name="T0" fmla="*/ 226 w 230"/>
                    <a:gd name="T1" fmla="*/ 0 h 1632"/>
                    <a:gd name="T2" fmla="*/ 230 w 230"/>
                    <a:gd name="T3" fmla="*/ 1632 h 1632"/>
                    <a:gd name="T4" fmla="*/ 0 w 230"/>
                    <a:gd name="T5" fmla="*/ 1591 h 1632"/>
                    <a:gd name="T6" fmla="*/ 0 w 230"/>
                    <a:gd name="T7" fmla="*/ 279 h 1632"/>
                    <a:gd name="T8" fmla="*/ 226 w 230"/>
                    <a:gd name="T9" fmla="*/ 0 h 1632"/>
                  </a:gdLst>
                  <a:ahLst/>
                  <a:cxnLst>
                    <a:cxn ang="0">
                      <a:pos x="T0" y="T1"/>
                    </a:cxn>
                    <a:cxn ang="0">
                      <a:pos x="T2" y="T3"/>
                    </a:cxn>
                    <a:cxn ang="0">
                      <a:pos x="T4" y="T5"/>
                    </a:cxn>
                    <a:cxn ang="0">
                      <a:pos x="T6" y="T7"/>
                    </a:cxn>
                    <a:cxn ang="0">
                      <a:pos x="T8" y="T9"/>
                    </a:cxn>
                  </a:cxnLst>
                  <a:rect l="0" t="0" r="r" b="b"/>
                  <a:pathLst>
                    <a:path w="230" h="1632">
                      <a:moveTo>
                        <a:pt x="226" y="0"/>
                      </a:moveTo>
                      <a:lnTo>
                        <a:pt x="230" y="1632"/>
                      </a:lnTo>
                      <a:lnTo>
                        <a:pt x="0" y="1591"/>
                      </a:lnTo>
                      <a:lnTo>
                        <a:pt x="0" y="279"/>
                      </a:lnTo>
                      <a:lnTo>
                        <a:pt x="226"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grpSp>
          <p:sp>
            <p:nvSpPr>
              <p:cNvPr id="95" name="椭圆 94"/>
              <p:cNvSpPr/>
              <p:nvPr/>
            </p:nvSpPr>
            <p:spPr>
              <a:xfrm>
                <a:off x="11616276" y="6396038"/>
                <a:ext cx="303212" cy="303212"/>
              </a:xfrm>
              <a:prstGeom prst="ellipse">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nvGrpSpPr>
          <p:cNvPr id="16" name="组合 15"/>
          <p:cNvGrpSpPr/>
          <p:nvPr/>
        </p:nvGrpSpPr>
        <p:grpSpPr>
          <a:xfrm>
            <a:off x="4341812" y="339090"/>
            <a:ext cx="2919730" cy="726440"/>
            <a:chOff x="10150" y="1649"/>
            <a:chExt cx="4598" cy="1144"/>
          </a:xfrm>
        </p:grpSpPr>
        <p:sp>
          <p:nvSpPr>
            <p:cNvPr id="17" name="文本框 16"/>
            <p:cNvSpPr txBox="1"/>
            <p:nvPr/>
          </p:nvSpPr>
          <p:spPr>
            <a:xfrm>
              <a:off x="10150" y="1649"/>
              <a:ext cx="4598" cy="824"/>
            </a:xfrm>
            <a:prstGeom prst="rect">
              <a:avLst/>
            </a:prstGeom>
            <a:noFill/>
          </p:spPr>
          <p:txBody>
            <a:bodyPr wrap="square" rtlCol="0">
              <a:spAutoFit/>
            </a:bodyPr>
            <a:lstStyle/>
            <a:p>
              <a:pPr algn="l"/>
              <a:r>
                <a:rPr lang="zh-CN" altLang="en-US" sz="2800" b="1" dirty="0">
                  <a:solidFill>
                    <a:schemeClr val="accent2">
                      <a:lumMod val="75000"/>
                    </a:schemeClr>
                  </a:solidFill>
                  <a:latin typeface="方正小标宋简体" panose="03000509000000000000" pitchFamily="65" charset="-122"/>
                  <a:ea typeface="方正小标宋简体" panose="03000509000000000000" pitchFamily="65" charset="-122"/>
                </a:rPr>
                <a:t>数据库</a:t>
              </a:r>
              <a:r>
                <a:rPr lang="en-US" altLang="zh-CN" sz="2800" b="1" dirty="0">
                  <a:solidFill>
                    <a:schemeClr val="accent2">
                      <a:lumMod val="75000"/>
                    </a:schemeClr>
                  </a:solidFill>
                  <a:latin typeface="方正小标宋简体" panose="03000509000000000000" pitchFamily="65" charset="-122"/>
                  <a:ea typeface="方正小标宋简体" panose="03000509000000000000" pitchFamily="65" charset="-122"/>
                </a:rPr>
                <a:t>E-R</a:t>
              </a:r>
              <a:r>
                <a:rPr lang="zh-CN" altLang="en-US" sz="2800" b="1" dirty="0">
                  <a:solidFill>
                    <a:schemeClr val="accent2">
                      <a:lumMod val="75000"/>
                    </a:schemeClr>
                  </a:solidFill>
                  <a:latin typeface="方正小标宋简体" panose="03000509000000000000" pitchFamily="65" charset="-122"/>
                  <a:ea typeface="方正小标宋简体" panose="03000509000000000000" pitchFamily="65" charset="-122"/>
                </a:rPr>
                <a:t>图</a:t>
              </a:r>
              <a:endParaRPr lang="zh-CN" altLang="en-US" sz="2800" b="1" dirty="0">
                <a:solidFill>
                  <a:schemeClr val="accent2">
                    <a:lumMod val="75000"/>
                  </a:schemeClr>
                </a:solidFill>
                <a:latin typeface="方正小标宋简体" panose="03000509000000000000" pitchFamily="65" charset="-122"/>
                <a:ea typeface="方正小标宋简体" panose="03000509000000000000" pitchFamily="65" charset="-122"/>
              </a:endParaRPr>
            </a:p>
          </p:txBody>
        </p:sp>
        <p:sp>
          <p:nvSpPr>
            <p:cNvPr id="23" name="矩形 22"/>
            <p:cNvSpPr/>
            <p:nvPr/>
          </p:nvSpPr>
          <p:spPr>
            <a:xfrm>
              <a:off x="10394" y="2357"/>
              <a:ext cx="3140" cy="436"/>
            </a:xfrm>
            <a:prstGeom prst="rect">
              <a:avLst/>
            </a:prstGeom>
          </p:spPr>
          <p:txBody>
            <a:bodyPr wrap="none">
              <a:spAutoFit/>
            </a:bodyPr>
            <a:lstStyle/>
            <a:p>
              <a:r>
                <a:rPr lang="en-US" altLang="zh-CN" sz="1200" dirty="0">
                  <a:solidFill>
                    <a:schemeClr val="tx1">
                      <a:lumMod val="85000"/>
                      <a:lumOff val="15000"/>
                    </a:schemeClr>
                  </a:solidFill>
                  <a:latin typeface="微软雅黑" panose="020B0503020204020204" charset="-122"/>
                  <a:ea typeface="微软雅黑" panose="020B0503020204020204" charset="-122"/>
                </a:rPr>
                <a:t>E-R diagram of database</a:t>
              </a:r>
              <a:endParaRPr lang="zh-CN" altLang="en-US" sz="1200" dirty="0">
                <a:solidFill>
                  <a:schemeClr val="tx1">
                    <a:lumMod val="85000"/>
                    <a:lumOff val="15000"/>
                  </a:schemeClr>
                </a:solidFill>
                <a:latin typeface="微软雅黑" panose="020B0503020204020204" charset="-122"/>
                <a:ea typeface="微软雅黑" panose="020B0503020204020204" charset="-122"/>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952500" y="-95250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340360" y="427990"/>
            <a:ext cx="548640" cy="54864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iṥļídé"/>
          <p:cNvSpPr/>
          <p:nvPr/>
        </p:nvSpPr>
        <p:spPr bwMode="auto">
          <a:xfrm>
            <a:off x="-23823" y="0"/>
            <a:ext cx="12215823" cy="6858000"/>
          </a:xfrm>
          <a:prstGeom prst="rect">
            <a:avLst/>
          </a:prstGeom>
          <a:pattFill prst="wdDnDiag">
            <a:fgClr>
              <a:schemeClr val="bg1">
                <a:lumMod val="95000"/>
              </a:schemeClr>
            </a:fgClr>
            <a:bgClr>
              <a:schemeClr val="bg1"/>
            </a:bgClr>
          </a:patt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endParaRPr lang="zh-CN" altLang="en-US"/>
          </a:p>
        </p:txBody>
      </p:sp>
      <p:sp>
        <p:nvSpPr>
          <p:cNvPr id="17" name="文本框 16"/>
          <p:cNvSpPr txBox="1"/>
          <p:nvPr/>
        </p:nvSpPr>
        <p:spPr>
          <a:xfrm>
            <a:off x="4490842" y="54362"/>
            <a:ext cx="3135317" cy="707886"/>
          </a:xfrm>
          <a:prstGeom prst="rect">
            <a:avLst/>
          </a:prstGeom>
          <a:noFill/>
        </p:spPr>
        <p:txBody>
          <a:bodyPr wrap="square" rtlCol="0">
            <a:spAutoFit/>
          </a:bodyPr>
          <a:lstStyle/>
          <a:p>
            <a:pPr algn="ctr"/>
            <a:r>
              <a:rPr lang="zh-CN" altLang="en-US" sz="4000" b="1" spc="300" dirty="0">
                <a:solidFill>
                  <a:schemeClr val="accent2">
                    <a:lumMod val="75000"/>
                  </a:schemeClr>
                </a:solidFill>
                <a:latin typeface="微软雅黑" panose="020B0503020204020204" charset="-122"/>
                <a:ea typeface="微软雅黑" panose="020B0503020204020204" charset="-122"/>
                <a:sym typeface="+mn-ea"/>
              </a:rPr>
              <a:t>数据库设计</a:t>
            </a:r>
            <a:endParaRPr lang="zh-CN" altLang="en-US" sz="4000" dirty="0"/>
          </a:p>
        </p:txBody>
      </p:sp>
      <p:sp>
        <p:nvSpPr>
          <p:cNvPr id="23" name="文本框 22"/>
          <p:cNvSpPr txBox="1"/>
          <p:nvPr/>
        </p:nvSpPr>
        <p:spPr>
          <a:xfrm>
            <a:off x="4437974" y="629688"/>
            <a:ext cx="3416300" cy="230832"/>
          </a:xfrm>
          <a:prstGeom prst="rect">
            <a:avLst/>
          </a:prstGeom>
          <a:noFill/>
        </p:spPr>
        <p:txBody>
          <a:bodyPr wrap="square" rtlCol="0">
            <a:spAutoFit/>
          </a:bodyPr>
          <a:lstStyle/>
          <a:p>
            <a:pPr algn="dist"/>
            <a:r>
              <a:rPr lang="en-US" altLang="zh-CN" sz="900" spc="300" dirty="0">
                <a:solidFill>
                  <a:schemeClr val="tx1">
                    <a:lumMod val="50000"/>
                    <a:lumOff val="50000"/>
                  </a:schemeClr>
                </a:solidFill>
                <a:latin typeface="+mn-ea"/>
              </a:rPr>
              <a:t>Database design</a:t>
            </a:r>
            <a:endParaRPr lang="zh-CN" altLang="en-US" sz="900" spc="300" dirty="0">
              <a:solidFill>
                <a:schemeClr val="tx1">
                  <a:lumMod val="50000"/>
                  <a:lumOff val="50000"/>
                </a:schemeClr>
              </a:solidFill>
              <a:latin typeface="+mn-ea"/>
            </a:endParaRPr>
          </a:p>
        </p:txBody>
      </p:sp>
      <p:grpSp>
        <p:nvGrpSpPr>
          <p:cNvPr id="25" name="组合 24"/>
          <p:cNvGrpSpPr/>
          <p:nvPr/>
        </p:nvGrpSpPr>
        <p:grpSpPr>
          <a:xfrm>
            <a:off x="3309912" y="356428"/>
            <a:ext cx="5372912" cy="105230"/>
            <a:chOff x="3893464" y="1130139"/>
            <a:chExt cx="4490797" cy="0"/>
          </a:xfrm>
        </p:grpSpPr>
        <p:cxnSp>
          <p:nvCxnSpPr>
            <p:cNvPr id="35" name="直接箭头连接符 25"/>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49" name="直接箭头连接符 25"/>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grpSp>
        <p:nvGrpSpPr>
          <p:cNvPr id="50" name="组合 49"/>
          <p:cNvGrpSpPr/>
          <p:nvPr/>
        </p:nvGrpSpPr>
        <p:grpSpPr>
          <a:xfrm>
            <a:off x="454867" y="531412"/>
            <a:ext cx="6163310" cy="2138045"/>
            <a:chOff x="11773" y="4720"/>
            <a:chExt cx="9706" cy="3367"/>
          </a:xfrm>
        </p:grpSpPr>
        <p:sp>
          <p:nvSpPr>
            <p:cNvPr id="51" name="文本框 50"/>
            <p:cNvSpPr txBox="1"/>
            <p:nvPr/>
          </p:nvSpPr>
          <p:spPr>
            <a:xfrm>
              <a:off x="12169" y="4720"/>
              <a:ext cx="4767" cy="630"/>
            </a:xfrm>
            <a:prstGeom prst="rect">
              <a:avLst/>
            </a:prstGeom>
            <a:noFill/>
          </p:spPr>
          <p:txBody>
            <a:bodyPr wrap="square" rtlCol="0">
              <a:spAutoFit/>
            </a:bodyPr>
            <a:lstStyle/>
            <a:p>
              <a:pPr algn="r"/>
              <a:r>
                <a:rPr lang="zh-CN" altLang="en-US" sz="2000" b="1" spc="300" dirty="0">
                  <a:solidFill>
                    <a:schemeClr val="accent2">
                      <a:lumMod val="75000"/>
                    </a:schemeClr>
                  </a:solidFill>
                  <a:latin typeface="微软雅黑" panose="020B0503020204020204" charset="-122"/>
                  <a:ea typeface="微软雅黑" panose="020B0503020204020204" charset="-122"/>
                </a:rPr>
                <a:t>用户表</a:t>
              </a:r>
              <a:endParaRPr lang="zh-CN" altLang="en-US" sz="2000" b="1" spc="300" dirty="0">
                <a:solidFill>
                  <a:schemeClr val="accent2">
                    <a:lumMod val="75000"/>
                  </a:schemeClr>
                </a:solidFill>
                <a:latin typeface="微软雅黑" panose="020B0503020204020204" charset="-122"/>
                <a:ea typeface="微软雅黑" panose="020B0503020204020204" charset="-122"/>
              </a:endParaRPr>
            </a:p>
          </p:txBody>
        </p:sp>
        <p:sp>
          <p:nvSpPr>
            <p:cNvPr id="52" name="矩形 51"/>
            <p:cNvSpPr/>
            <p:nvPr/>
          </p:nvSpPr>
          <p:spPr>
            <a:xfrm>
              <a:off x="11773" y="6984"/>
              <a:ext cx="9706" cy="1103"/>
            </a:xfrm>
            <a:prstGeom prst="rect">
              <a:avLst/>
            </a:prstGeom>
          </p:spPr>
          <p:txBody>
            <a:bodyPr wrap="square">
              <a:spAutoFit/>
            </a:bodyPr>
            <a:lstStyle/>
            <a:p>
              <a:pPr>
                <a:lnSpc>
                  <a:spcPct val="150000"/>
                </a:lnSpc>
              </a:pPr>
              <a:r>
                <a:rPr lang="zh-CN" altLang="en-US" sz="1400" dirty="0">
                  <a:solidFill>
                    <a:schemeClr val="accent2">
                      <a:lumMod val="75000"/>
                    </a:schemeClr>
                  </a:solidFill>
                  <a:latin typeface="微软雅黑" panose="020B0503020204020204" charset="-122"/>
                  <a:ea typeface="微软雅黑" panose="020B0503020204020204" charset="-122"/>
                </a:rPr>
                <a:t>用户表：数据库里所有的用户昵称，密码及权限，用于登录的验证，用户注册，修改密码以及管理员身份与普通用户身份的区分。</a:t>
              </a:r>
              <a:endParaRPr lang="zh-CN" altLang="en-US" sz="1400" dirty="0">
                <a:solidFill>
                  <a:schemeClr val="accent2">
                    <a:lumMod val="75000"/>
                  </a:schemeClr>
                </a:solidFill>
                <a:latin typeface="微软雅黑" panose="020B0503020204020204" charset="-122"/>
                <a:ea typeface="微软雅黑" panose="020B0503020204020204" charset="-122"/>
              </a:endParaRPr>
            </a:p>
          </p:txBody>
        </p:sp>
      </p:grpSp>
      <p:pic>
        <p:nvPicPr>
          <p:cNvPr id="53" name="图片 52"/>
          <p:cNvPicPr>
            <a:picLocks noChangeAspect="1"/>
          </p:cNvPicPr>
          <p:nvPr/>
        </p:nvPicPr>
        <p:blipFill>
          <a:blip r:embed="rId1"/>
          <a:stretch>
            <a:fillRect/>
          </a:stretch>
        </p:blipFill>
        <p:spPr>
          <a:xfrm>
            <a:off x="470553" y="880075"/>
            <a:ext cx="6163535" cy="1057423"/>
          </a:xfrm>
          <a:prstGeom prst="rect">
            <a:avLst/>
          </a:prstGeom>
        </p:spPr>
      </p:pic>
      <p:grpSp>
        <p:nvGrpSpPr>
          <p:cNvPr id="54" name="组合 53"/>
          <p:cNvGrpSpPr/>
          <p:nvPr/>
        </p:nvGrpSpPr>
        <p:grpSpPr>
          <a:xfrm>
            <a:off x="237627" y="4423581"/>
            <a:ext cx="6163310" cy="2479603"/>
            <a:chOff x="10996" y="4485"/>
            <a:chExt cx="9706" cy="3600"/>
          </a:xfrm>
        </p:grpSpPr>
        <p:sp>
          <p:nvSpPr>
            <p:cNvPr id="55" name="文本框 54"/>
            <p:cNvSpPr txBox="1"/>
            <p:nvPr/>
          </p:nvSpPr>
          <p:spPr>
            <a:xfrm>
              <a:off x="11468" y="4485"/>
              <a:ext cx="4767" cy="581"/>
            </a:xfrm>
            <a:prstGeom prst="rect">
              <a:avLst/>
            </a:prstGeom>
            <a:noFill/>
          </p:spPr>
          <p:txBody>
            <a:bodyPr wrap="square" rtlCol="0">
              <a:spAutoFit/>
            </a:bodyPr>
            <a:lstStyle/>
            <a:p>
              <a:pPr algn="r"/>
              <a:r>
                <a:rPr lang="zh-CN" altLang="en-US" sz="2000" b="1" spc="300" dirty="0">
                  <a:solidFill>
                    <a:schemeClr val="accent2">
                      <a:lumMod val="75000"/>
                    </a:schemeClr>
                  </a:solidFill>
                  <a:latin typeface="微软雅黑" panose="020B0503020204020204" charset="-122"/>
                  <a:ea typeface="微软雅黑" panose="020B0503020204020204" charset="-122"/>
                </a:rPr>
                <a:t>相片表</a:t>
              </a:r>
              <a:endParaRPr lang="zh-CN" altLang="en-US" sz="2000" b="1" spc="300" dirty="0">
                <a:solidFill>
                  <a:schemeClr val="accent2">
                    <a:lumMod val="75000"/>
                  </a:schemeClr>
                </a:solidFill>
                <a:latin typeface="微软雅黑" panose="020B0503020204020204" charset="-122"/>
                <a:ea typeface="微软雅黑" panose="020B0503020204020204" charset="-122"/>
              </a:endParaRPr>
            </a:p>
          </p:txBody>
        </p:sp>
        <p:sp>
          <p:nvSpPr>
            <p:cNvPr id="56" name="矩形 55"/>
            <p:cNvSpPr/>
            <p:nvPr/>
          </p:nvSpPr>
          <p:spPr>
            <a:xfrm>
              <a:off x="10996" y="6982"/>
              <a:ext cx="9706" cy="1103"/>
            </a:xfrm>
            <a:prstGeom prst="rect">
              <a:avLst/>
            </a:prstGeom>
          </p:spPr>
          <p:txBody>
            <a:bodyPr wrap="square">
              <a:spAutoFit/>
            </a:bodyPr>
            <a:lstStyle/>
            <a:p>
              <a:pPr>
                <a:lnSpc>
                  <a:spcPct val="150000"/>
                </a:lnSpc>
              </a:pPr>
              <a:r>
                <a:rPr lang="zh-CN" altLang="en-US" sz="1400" dirty="0">
                  <a:solidFill>
                    <a:schemeClr val="accent2">
                      <a:lumMod val="75000"/>
                    </a:schemeClr>
                  </a:solidFill>
                  <a:latin typeface="微软雅黑" panose="020B0503020204020204" charset="-122"/>
                  <a:ea typeface="微软雅黑" panose="020B0503020204020204" charset="-122"/>
                </a:rPr>
                <a:t>用户表：数据库里所有的用户昵称，密码及权限，用于登录的验证，用户注册，修改密码以及管理员身份与普通用户身份的区分。</a:t>
              </a:r>
              <a:endParaRPr lang="zh-CN" altLang="en-US" sz="1400" dirty="0">
                <a:solidFill>
                  <a:schemeClr val="accent2">
                    <a:lumMod val="75000"/>
                  </a:schemeClr>
                </a:solidFill>
                <a:latin typeface="微软雅黑" panose="020B0503020204020204" charset="-122"/>
                <a:ea typeface="微软雅黑" panose="020B0503020204020204" charset="-122"/>
              </a:endParaRPr>
            </a:p>
          </p:txBody>
        </p:sp>
      </p:grpSp>
      <p:pic>
        <p:nvPicPr>
          <p:cNvPr id="57" name="图片 56"/>
          <p:cNvPicPr>
            <a:picLocks noChangeAspect="1"/>
          </p:cNvPicPr>
          <p:nvPr/>
        </p:nvPicPr>
        <p:blipFill>
          <a:blip r:embed="rId2"/>
          <a:stretch>
            <a:fillRect/>
          </a:stretch>
        </p:blipFill>
        <p:spPr>
          <a:xfrm>
            <a:off x="237627" y="4840584"/>
            <a:ext cx="5868219" cy="1286054"/>
          </a:xfrm>
          <a:prstGeom prst="rect">
            <a:avLst/>
          </a:prstGeom>
        </p:spPr>
      </p:pic>
      <p:grpSp>
        <p:nvGrpSpPr>
          <p:cNvPr id="58" name="组合 57"/>
          <p:cNvGrpSpPr/>
          <p:nvPr/>
        </p:nvGrpSpPr>
        <p:grpSpPr>
          <a:xfrm>
            <a:off x="5628598" y="2362628"/>
            <a:ext cx="6163310" cy="2396261"/>
            <a:chOff x="10996" y="4485"/>
            <a:chExt cx="9706" cy="3479"/>
          </a:xfrm>
        </p:grpSpPr>
        <p:sp>
          <p:nvSpPr>
            <p:cNvPr id="59" name="文本框 58"/>
            <p:cNvSpPr txBox="1"/>
            <p:nvPr/>
          </p:nvSpPr>
          <p:spPr>
            <a:xfrm>
              <a:off x="11468" y="4485"/>
              <a:ext cx="4767" cy="581"/>
            </a:xfrm>
            <a:prstGeom prst="rect">
              <a:avLst/>
            </a:prstGeom>
            <a:noFill/>
          </p:spPr>
          <p:txBody>
            <a:bodyPr wrap="square" rtlCol="0">
              <a:spAutoFit/>
            </a:bodyPr>
            <a:lstStyle/>
            <a:p>
              <a:pPr algn="r"/>
              <a:r>
                <a:rPr lang="zh-CN" altLang="en-US" sz="2000" b="1" spc="300" dirty="0">
                  <a:solidFill>
                    <a:schemeClr val="accent2">
                      <a:lumMod val="75000"/>
                    </a:schemeClr>
                  </a:solidFill>
                  <a:latin typeface="微软雅黑" panose="020B0503020204020204" charset="-122"/>
                  <a:ea typeface="微软雅黑" panose="020B0503020204020204" charset="-122"/>
                </a:rPr>
                <a:t>相册表</a:t>
              </a:r>
              <a:endParaRPr lang="zh-CN" altLang="en-US" sz="2000" b="1" spc="300" dirty="0">
                <a:solidFill>
                  <a:schemeClr val="accent2">
                    <a:lumMod val="75000"/>
                  </a:schemeClr>
                </a:solidFill>
                <a:latin typeface="微软雅黑" panose="020B0503020204020204" charset="-122"/>
                <a:ea typeface="微软雅黑" panose="020B0503020204020204" charset="-122"/>
              </a:endParaRPr>
            </a:p>
          </p:txBody>
        </p:sp>
        <p:sp>
          <p:nvSpPr>
            <p:cNvPr id="60" name="矩形 59"/>
            <p:cNvSpPr/>
            <p:nvPr/>
          </p:nvSpPr>
          <p:spPr>
            <a:xfrm>
              <a:off x="10996" y="6947"/>
              <a:ext cx="9706" cy="1017"/>
            </a:xfrm>
            <a:prstGeom prst="rect">
              <a:avLst/>
            </a:prstGeom>
          </p:spPr>
          <p:txBody>
            <a:bodyPr wrap="square">
              <a:spAutoFit/>
            </a:bodyPr>
            <a:lstStyle/>
            <a:p>
              <a:pPr algn="r">
                <a:lnSpc>
                  <a:spcPct val="150000"/>
                </a:lnSpc>
              </a:pPr>
              <a:r>
                <a:rPr lang="zh-CN" altLang="en-US" sz="1400" dirty="0">
                  <a:solidFill>
                    <a:schemeClr val="accent2">
                      <a:lumMod val="75000"/>
                    </a:schemeClr>
                  </a:solidFill>
                  <a:latin typeface="微软雅黑" panose="020B0503020204020204" charset="-122"/>
                  <a:ea typeface="微软雅黑" panose="020B0503020204020204" charset="-122"/>
                </a:rPr>
                <a:t>相册表：保存的相册的名字，日期，大小以及所属的用户，用以新建、删除以及查询相册。</a:t>
              </a:r>
              <a:endParaRPr lang="zh-CN" altLang="en-US" sz="1400" dirty="0">
                <a:solidFill>
                  <a:schemeClr val="accent2">
                    <a:lumMod val="75000"/>
                  </a:schemeClr>
                </a:solidFill>
                <a:latin typeface="微软雅黑" panose="020B0503020204020204" charset="-122"/>
                <a:ea typeface="微软雅黑" panose="020B0503020204020204" charset="-122"/>
              </a:endParaRPr>
            </a:p>
          </p:txBody>
        </p:sp>
      </p:grpSp>
      <p:pic>
        <p:nvPicPr>
          <p:cNvPr id="61" name="图片 60"/>
          <p:cNvPicPr>
            <a:picLocks noChangeAspect="1"/>
          </p:cNvPicPr>
          <p:nvPr/>
        </p:nvPicPr>
        <p:blipFill>
          <a:blip r:embed="rId3"/>
          <a:stretch>
            <a:fillRect/>
          </a:stretch>
        </p:blipFill>
        <p:spPr>
          <a:xfrm>
            <a:off x="5809486" y="2965110"/>
            <a:ext cx="5801535" cy="1200318"/>
          </a:xfrm>
          <a:prstGeom prst="rect">
            <a:avLst/>
          </a:prstGeom>
        </p:spPr>
      </p:pic>
      <p:sp>
        <p:nvSpPr>
          <p:cNvPr id="62" name="îś1iḑé"/>
          <p:cNvSpPr/>
          <p:nvPr/>
        </p:nvSpPr>
        <p:spPr>
          <a:xfrm>
            <a:off x="451660" y="3429000"/>
            <a:ext cx="5034740" cy="262622"/>
          </a:xfrm>
          <a:prstGeom prst="rect">
            <a:avLst/>
          </a:prstGeom>
          <a:gradFill>
            <a:gsLst>
              <a:gs pos="25000">
                <a:schemeClr val="accent2">
                  <a:lumMod val="75000"/>
                  <a:alpha val="95000"/>
                </a:schemeClr>
              </a:gs>
              <a:gs pos="100000">
                <a:schemeClr val="accent2">
                  <a:alpha val="46000"/>
                </a:schemeClr>
              </a:gs>
            </a:gsLst>
            <a:lin ang="33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a:p>
        </p:txBody>
      </p:sp>
      <p:sp>
        <p:nvSpPr>
          <p:cNvPr id="63" name="îś1iḑé"/>
          <p:cNvSpPr/>
          <p:nvPr/>
        </p:nvSpPr>
        <p:spPr>
          <a:xfrm>
            <a:off x="6947799" y="1304755"/>
            <a:ext cx="4605445" cy="275777"/>
          </a:xfrm>
          <a:prstGeom prst="rect">
            <a:avLst/>
          </a:prstGeom>
          <a:gradFill>
            <a:gsLst>
              <a:gs pos="25000">
                <a:schemeClr val="accent2">
                  <a:lumMod val="75000"/>
                  <a:alpha val="95000"/>
                </a:schemeClr>
              </a:gs>
              <a:gs pos="100000">
                <a:schemeClr val="accent2">
                  <a:alpha val="46000"/>
                </a:schemeClr>
              </a:gs>
            </a:gsLst>
            <a:lin ang="33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a:p>
        </p:txBody>
      </p:sp>
      <p:sp>
        <p:nvSpPr>
          <p:cNvPr id="64" name="îś1iḑé"/>
          <p:cNvSpPr/>
          <p:nvPr/>
        </p:nvSpPr>
        <p:spPr>
          <a:xfrm>
            <a:off x="6964847" y="5483610"/>
            <a:ext cx="4707667" cy="244307"/>
          </a:xfrm>
          <a:prstGeom prst="rect">
            <a:avLst/>
          </a:prstGeom>
          <a:gradFill>
            <a:gsLst>
              <a:gs pos="25000">
                <a:schemeClr val="accent2">
                  <a:lumMod val="75000"/>
                  <a:alpha val="95000"/>
                </a:schemeClr>
              </a:gs>
              <a:gs pos="100000">
                <a:schemeClr val="accent2">
                  <a:alpha val="46000"/>
                </a:schemeClr>
              </a:gs>
            </a:gsLst>
            <a:lin ang="33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par>
                                <p:cTn id="10" presetID="53" presetClass="entr" presetSubtype="16" fill="hold" nodeType="with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p:cTn id="12" dur="500" fill="hold"/>
                                        <p:tgtEl>
                                          <p:spTgt spid="25"/>
                                        </p:tgtEl>
                                        <p:attrNameLst>
                                          <p:attrName>ppt_w</p:attrName>
                                        </p:attrNameLst>
                                      </p:cBhvr>
                                      <p:tavLst>
                                        <p:tav tm="0">
                                          <p:val>
                                            <p:fltVal val="0"/>
                                          </p:val>
                                        </p:tav>
                                        <p:tav tm="100000">
                                          <p:val>
                                            <p:strVal val="#ppt_w"/>
                                          </p:val>
                                        </p:tav>
                                      </p:tavLst>
                                    </p:anim>
                                    <p:anim calcmode="lin" valueType="num">
                                      <p:cBhvr>
                                        <p:cTn id="13" dur="500" fill="hold"/>
                                        <p:tgtEl>
                                          <p:spTgt spid="25"/>
                                        </p:tgtEl>
                                        <p:attrNameLst>
                                          <p:attrName>ppt_h</p:attrName>
                                        </p:attrNameLst>
                                      </p:cBhvr>
                                      <p:tavLst>
                                        <p:tav tm="0">
                                          <p:val>
                                            <p:fltVal val="0"/>
                                          </p:val>
                                        </p:tav>
                                        <p:tav tm="100000">
                                          <p:val>
                                            <p:strVal val="#ppt_h"/>
                                          </p:val>
                                        </p:tav>
                                      </p:tavLst>
                                    </p:anim>
                                    <p:animEffect transition="in" filter="fade">
                                      <p:cBhvr>
                                        <p:cTn id="14" dur="500"/>
                                        <p:tgtEl>
                                          <p:spTgt spid="25"/>
                                        </p:tgtEl>
                                      </p:cBhvr>
                                    </p:animEffect>
                                  </p:childTnLst>
                                </p:cTn>
                              </p:par>
                              <p:par>
                                <p:cTn id="15" presetID="42"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1000"/>
                                        <p:tgtEl>
                                          <p:spTgt spid="23"/>
                                        </p:tgtEl>
                                      </p:cBhvr>
                                    </p:animEffect>
                                    <p:anim calcmode="lin" valueType="num">
                                      <p:cBhvr>
                                        <p:cTn id="18" dur="1000" fill="hold"/>
                                        <p:tgtEl>
                                          <p:spTgt spid="23"/>
                                        </p:tgtEl>
                                        <p:attrNameLst>
                                          <p:attrName>ppt_x</p:attrName>
                                        </p:attrNameLst>
                                      </p:cBhvr>
                                      <p:tavLst>
                                        <p:tav tm="0">
                                          <p:val>
                                            <p:strVal val="#ppt_x"/>
                                          </p:val>
                                        </p:tav>
                                        <p:tav tm="100000">
                                          <p:val>
                                            <p:strVal val="#ppt_x"/>
                                          </p:val>
                                        </p:tav>
                                      </p:tavLst>
                                    </p:anim>
                                    <p:anim calcmode="lin" valueType="num">
                                      <p:cBhvr>
                                        <p:cTn id="1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952500" y="-95250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340360" y="427990"/>
            <a:ext cx="548640" cy="54864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6"/>
          <p:cNvSpPr>
            <a:spLocks noChangeArrowheads="1"/>
          </p:cNvSpPr>
          <p:nvPr/>
        </p:nvSpPr>
        <p:spPr bwMode="auto">
          <a:xfrm>
            <a:off x="1" y="957532"/>
            <a:ext cx="5923475" cy="2855901"/>
          </a:xfrm>
          <a:custGeom>
            <a:avLst/>
            <a:gdLst>
              <a:gd name="T0" fmla="*/ 119537221 w 1028"/>
              <a:gd name="T1" fmla="*/ 0 h 522"/>
              <a:gd name="T2" fmla="*/ 2147483647 w 1028"/>
              <a:gd name="T3" fmla="*/ 0 h 522"/>
              <a:gd name="T4" fmla="*/ 2147483647 w 1028"/>
              <a:gd name="T5" fmla="*/ 101697971 h 522"/>
              <a:gd name="T6" fmla="*/ 2147483647 w 1028"/>
              <a:gd name="T7" fmla="*/ 1430140007 h 522"/>
              <a:gd name="T8" fmla="*/ 2147483647 w 1028"/>
              <a:gd name="T9" fmla="*/ 1665317511 h 522"/>
              <a:gd name="T10" fmla="*/ 2147483647 w 1028"/>
              <a:gd name="T11" fmla="*/ 1919564959 h 522"/>
              <a:gd name="T12" fmla="*/ 2147483647 w 1028"/>
              <a:gd name="T13" fmla="*/ 2147483647 h 522"/>
              <a:gd name="T14" fmla="*/ 2147483647 w 1028"/>
              <a:gd name="T15" fmla="*/ 2147483647 h 522"/>
              <a:gd name="T16" fmla="*/ 119537221 w 1028"/>
              <a:gd name="T17" fmla="*/ 2147483647 h 522"/>
              <a:gd name="T18" fmla="*/ 0 w 1028"/>
              <a:gd name="T19" fmla="*/ 2147483647 h 522"/>
              <a:gd name="T20" fmla="*/ 0 w 1028"/>
              <a:gd name="T21" fmla="*/ 101697971 h 522"/>
              <a:gd name="T22" fmla="*/ 119537221 w 1028"/>
              <a:gd name="T23" fmla="*/ 0 h 5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28"/>
              <a:gd name="T37" fmla="*/ 0 h 522"/>
              <a:gd name="T38" fmla="*/ 1028 w 1028"/>
              <a:gd name="T39" fmla="*/ 522 h 5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28" h="522">
                <a:moveTo>
                  <a:pt x="16" y="0"/>
                </a:moveTo>
                <a:cubicBezTo>
                  <a:pt x="941" y="0"/>
                  <a:pt x="941" y="0"/>
                  <a:pt x="941" y="0"/>
                </a:cubicBezTo>
                <a:cubicBezTo>
                  <a:pt x="950" y="0"/>
                  <a:pt x="958" y="7"/>
                  <a:pt x="958" y="16"/>
                </a:cubicBezTo>
                <a:cubicBezTo>
                  <a:pt x="958" y="225"/>
                  <a:pt x="958" y="225"/>
                  <a:pt x="958" y="225"/>
                </a:cubicBezTo>
                <a:cubicBezTo>
                  <a:pt x="1028" y="262"/>
                  <a:pt x="1028" y="262"/>
                  <a:pt x="1028" y="262"/>
                </a:cubicBezTo>
                <a:cubicBezTo>
                  <a:pt x="958" y="302"/>
                  <a:pt x="958" y="302"/>
                  <a:pt x="958" y="302"/>
                </a:cubicBezTo>
                <a:cubicBezTo>
                  <a:pt x="958" y="506"/>
                  <a:pt x="958" y="506"/>
                  <a:pt x="958" y="506"/>
                </a:cubicBezTo>
                <a:cubicBezTo>
                  <a:pt x="958" y="514"/>
                  <a:pt x="950" y="522"/>
                  <a:pt x="941" y="522"/>
                </a:cubicBezTo>
                <a:cubicBezTo>
                  <a:pt x="16" y="522"/>
                  <a:pt x="16" y="522"/>
                  <a:pt x="16" y="522"/>
                </a:cubicBezTo>
                <a:cubicBezTo>
                  <a:pt x="7" y="522"/>
                  <a:pt x="0" y="514"/>
                  <a:pt x="0" y="506"/>
                </a:cubicBezTo>
                <a:cubicBezTo>
                  <a:pt x="0" y="16"/>
                  <a:pt x="0" y="16"/>
                  <a:pt x="0" y="16"/>
                </a:cubicBezTo>
                <a:cubicBezTo>
                  <a:pt x="0" y="7"/>
                  <a:pt x="7" y="0"/>
                  <a:pt x="16"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ym typeface="+mn-lt"/>
            </a:endParaRPr>
          </a:p>
        </p:txBody>
      </p:sp>
      <p:sp>
        <p:nvSpPr>
          <p:cNvPr id="17" name="Freeform 6"/>
          <p:cNvSpPr>
            <a:spLocks noChangeArrowheads="1"/>
          </p:cNvSpPr>
          <p:nvPr/>
        </p:nvSpPr>
        <p:spPr bwMode="auto">
          <a:xfrm>
            <a:off x="6268523" y="957532"/>
            <a:ext cx="5923476" cy="2855901"/>
          </a:xfrm>
          <a:custGeom>
            <a:avLst/>
            <a:gdLst>
              <a:gd name="T0" fmla="*/ 119537221 w 1028"/>
              <a:gd name="T1" fmla="*/ 0 h 522"/>
              <a:gd name="T2" fmla="*/ 2147483647 w 1028"/>
              <a:gd name="T3" fmla="*/ 0 h 522"/>
              <a:gd name="T4" fmla="*/ 2147483647 w 1028"/>
              <a:gd name="T5" fmla="*/ 101697971 h 522"/>
              <a:gd name="T6" fmla="*/ 2147483647 w 1028"/>
              <a:gd name="T7" fmla="*/ 1430140007 h 522"/>
              <a:gd name="T8" fmla="*/ 2147483647 w 1028"/>
              <a:gd name="T9" fmla="*/ 1665317511 h 522"/>
              <a:gd name="T10" fmla="*/ 2147483647 w 1028"/>
              <a:gd name="T11" fmla="*/ 1919564959 h 522"/>
              <a:gd name="T12" fmla="*/ 2147483647 w 1028"/>
              <a:gd name="T13" fmla="*/ 2147483647 h 522"/>
              <a:gd name="T14" fmla="*/ 2147483647 w 1028"/>
              <a:gd name="T15" fmla="*/ 2147483647 h 522"/>
              <a:gd name="T16" fmla="*/ 119537221 w 1028"/>
              <a:gd name="T17" fmla="*/ 2147483647 h 522"/>
              <a:gd name="T18" fmla="*/ 0 w 1028"/>
              <a:gd name="T19" fmla="*/ 2147483647 h 522"/>
              <a:gd name="T20" fmla="*/ 0 w 1028"/>
              <a:gd name="T21" fmla="*/ 101697971 h 522"/>
              <a:gd name="T22" fmla="*/ 119537221 w 1028"/>
              <a:gd name="T23" fmla="*/ 0 h 5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28"/>
              <a:gd name="T37" fmla="*/ 0 h 522"/>
              <a:gd name="T38" fmla="*/ 1028 w 1028"/>
              <a:gd name="T39" fmla="*/ 522 h 5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28" h="522">
                <a:moveTo>
                  <a:pt x="16" y="0"/>
                </a:moveTo>
                <a:cubicBezTo>
                  <a:pt x="941" y="0"/>
                  <a:pt x="941" y="0"/>
                  <a:pt x="941" y="0"/>
                </a:cubicBezTo>
                <a:cubicBezTo>
                  <a:pt x="950" y="0"/>
                  <a:pt x="958" y="7"/>
                  <a:pt x="958" y="16"/>
                </a:cubicBezTo>
                <a:cubicBezTo>
                  <a:pt x="958" y="225"/>
                  <a:pt x="958" y="225"/>
                  <a:pt x="958" y="225"/>
                </a:cubicBezTo>
                <a:cubicBezTo>
                  <a:pt x="1028" y="262"/>
                  <a:pt x="1028" y="262"/>
                  <a:pt x="1028" y="262"/>
                </a:cubicBezTo>
                <a:cubicBezTo>
                  <a:pt x="958" y="302"/>
                  <a:pt x="958" y="302"/>
                  <a:pt x="958" y="302"/>
                </a:cubicBezTo>
                <a:cubicBezTo>
                  <a:pt x="958" y="506"/>
                  <a:pt x="958" y="506"/>
                  <a:pt x="958" y="506"/>
                </a:cubicBezTo>
                <a:cubicBezTo>
                  <a:pt x="958" y="514"/>
                  <a:pt x="950" y="522"/>
                  <a:pt x="941" y="522"/>
                </a:cubicBezTo>
                <a:cubicBezTo>
                  <a:pt x="16" y="522"/>
                  <a:pt x="16" y="522"/>
                  <a:pt x="16" y="522"/>
                </a:cubicBezTo>
                <a:cubicBezTo>
                  <a:pt x="7" y="522"/>
                  <a:pt x="0" y="514"/>
                  <a:pt x="0" y="506"/>
                </a:cubicBezTo>
                <a:cubicBezTo>
                  <a:pt x="0" y="16"/>
                  <a:pt x="0" y="16"/>
                  <a:pt x="0" y="16"/>
                </a:cubicBezTo>
                <a:cubicBezTo>
                  <a:pt x="0" y="7"/>
                  <a:pt x="7" y="0"/>
                  <a:pt x="16" y="0"/>
                </a:cubicBezTo>
                <a:close/>
              </a:path>
            </a:pathLst>
          </a:custGeom>
          <a:solidFill>
            <a:schemeClr val="bg1">
              <a:lumMod val="95000"/>
              <a:alpha val="44000"/>
            </a:schemeClr>
          </a:solidFill>
          <a:ln>
            <a:gradFill>
              <a:gsLst>
                <a:gs pos="0">
                  <a:srgbClr val="4C678E"/>
                </a:gs>
                <a:gs pos="100000">
                  <a:srgbClr val="4C678E">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ym typeface="+mn-lt"/>
            </a:endParaRPr>
          </a:p>
        </p:txBody>
      </p:sp>
      <p:sp>
        <p:nvSpPr>
          <p:cNvPr id="23" name="文本框 22"/>
          <p:cNvSpPr txBox="1"/>
          <p:nvPr/>
        </p:nvSpPr>
        <p:spPr>
          <a:xfrm>
            <a:off x="4437974" y="629688"/>
            <a:ext cx="3416300" cy="230832"/>
          </a:xfrm>
          <a:prstGeom prst="rect">
            <a:avLst/>
          </a:prstGeom>
          <a:noFill/>
        </p:spPr>
        <p:txBody>
          <a:bodyPr wrap="square" rtlCol="0">
            <a:spAutoFit/>
          </a:bodyPr>
          <a:lstStyle/>
          <a:p>
            <a:pPr algn="dist"/>
            <a:r>
              <a:rPr lang="en-US" altLang="zh-CN" sz="900" spc="300" dirty="0">
                <a:solidFill>
                  <a:schemeClr val="tx1">
                    <a:lumMod val="50000"/>
                    <a:lumOff val="50000"/>
                  </a:schemeClr>
                </a:solidFill>
                <a:latin typeface="+mn-ea"/>
              </a:rPr>
              <a:t>Database design</a:t>
            </a:r>
            <a:endParaRPr lang="zh-CN" altLang="en-US" sz="900" spc="300" dirty="0">
              <a:solidFill>
                <a:schemeClr val="tx1">
                  <a:lumMod val="50000"/>
                  <a:lumOff val="50000"/>
                </a:schemeClr>
              </a:solidFill>
              <a:latin typeface="+mn-ea"/>
            </a:endParaRPr>
          </a:p>
        </p:txBody>
      </p:sp>
      <p:grpSp>
        <p:nvGrpSpPr>
          <p:cNvPr id="25" name="组合 24"/>
          <p:cNvGrpSpPr/>
          <p:nvPr/>
        </p:nvGrpSpPr>
        <p:grpSpPr>
          <a:xfrm>
            <a:off x="3309912" y="356428"/>
            <a:ext cx="5372912" cy="105230"/>
            <a:chOff x="3893464" y="1130139"/>
            <a:chExt cx="4490797" cy="0"/>
          </a:xfrm>
        </p:grpSpPr>
        <p:cxnSp>
          <p:nvCxnSpPr>
            <p:cNvPr id="35" name="直接箭头连接符 25"/>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49" name="直接箭头连接符 25"/>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sp>
        <p:nvSpPr>
          <p:cNvPr id="50" name="Freeform 6"/>
          <p:cNvSpPr>
            <a:spLocks noChangeArrowheads="1"/>
          </p:cNvSpPr>
          <p:nvPr/>
        </p:nvSpPr>
        <p:spPr bwMode="auto">
          <a:xfrm>
            <a:off x="0" y="4007457"/>
            <a:ext cx="5923476" cy="2855901"/>
          </a:xfrm>
          <a:custGeom>
            <a:avLst/>
            <a:gdLst>
              <a:gd name="T0" fmla="*/ 119537221 w 1028"/>
              <a:gd name="T1" fmla="*/ 0 h 522"/>
              <a:gd name="T2" fmla="*/ 2147483647 w 1028"/>
              <a:gd name="T3" fmla="*/ 0 h 522"/>
              <a:gd name="T4" fmla="*/ 2147483647 w 1028"/>
              <a:gd name="T5" fmla="*/ 101697971 h 522"/>
              <a:gd name="T6" fmla="*/ 2147483647 w 1028"/>
              <a:gd name="T7" fmla="*/ 1430140007 h 522"/>
              <a:gd name="T8" fmla="*/ 2147483647 w 1028"/>
              <a:gd name="T9" fmla="*/ 1665317511 h 522"/>
              <a:gd name="T10" fmla="*/ 2147483647 w 1028"/>
              <a:gd name="T11" fmla="*/ 1919564959 h 522"/>
              <a:gd name="T12" fmla="*/ 2147483647 w 1028"/>
              <a:gd name="T13" fmla="*/ 2147483647 h 522"/>
              <a:gd name="T14" fmla="*/ 2147483647 w 1028"/>
              <a:gd name="T15" fmla="*/ 2147483647 h 522"/>
              <a:gd name="T16" fmla="*/ 119537221 w 1028"/>
              <a:gd name="T17" fmla="*/ 2147483647 h 522"/>
              <a:gd name="T18" fmla="*/ 0 w 1028"/>
              <a:gd name="T19" fmla="*/ 2147483647 h 522"/>
              <a:gd name="T20" fmla="*/ 0 w 1028"/>
              <a:gd name="T21" fmla="*/ 101697971 h 522"/>
              <a:gd name="T22" fmla="*/ 119537221 w 1028"/>
              <a:gd name="T23" fmla="*/ 0 h 5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28"/>
              <a:gd name="T37" fmla="*/ 0 h 522"/>
              <a:gd name="T38" fmla="*/ 1028 w 1028"/>
              <a:gd name="T39" fmla="*/ 522 h 5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28" h="522">
                <a:moveTo>
                  <a:pt x="16" y="0"/>
                </a:moveTo>
                <a:cubicBezTo>
                  <a:pt x="941" y="0"/>
                  <a:pt x="941" y="0"/>
                  <a:pt x="941" y="0"/>
                </a:cubicBezTo>
                <a:cubicBezTo>
                  <a:pt x="950" y="0"/>
                  <a:pt x="958" y="7"/>
                  <a:pt x="958" y="16"/>
                </a:cubicBezTo>
                <a:cubicBezTo>
                  <a:pt x="958" y="225"/>
                  <a:pt x="958" y="225"/>
                  <a:pt x="958" y="225"/>
                </a:cubicBezTo>
                <a:cubicBezTo>
                  <a:pt x="1028" y="262"/>
                  <a:pt x="1028" y="262"/>
                  <a:pt x="1028" y="262"/>
                </a:cubicBezTo>
                <a:cubicBezTo>
                  <a:pt x="958" y="302"/>
                  <a:pt x="958" y="302"/>
                  <a:pt x="958" y="302"/>
                </a:cubicBezTo>
                <a:cubicBezTo>
                  <a:pt x="958" y="506"/>
                  <a:pt x="958" y="506"/>
                  <a:pt x="958" y="506"/>
                </a:cubicBezTo>
                <a:cubicBezTo>
                  <a:pt x="958" y="514"/>
                  <a:pt x="950" y="522"/>
                  <a:pt x="941" y="522"/>
                </a:cubicBezTo>
                <a:cubicBezTo>
                  <a:pt x="16" y="522"/>
                  <a:pt x="16" y="522"/>
                  <a:pt x="16" y="522"/>
                </a:cubicBezTo>
                <a:cubicBezTo>
                  <a:pt x="7" y="522"/>
                  <a:pt x="0" y="514"/>
                  <a:pt x="0" y="506"/>
                </a:cubicBezTo>
                <a:cubicBezTo>
                  <a:pt x="0" y="16"/>
                  <a:pt x="0" y="16"/>
                  <a:pt x="0" y="16"/>
                </a:cubicBezTo>
                <a:cubicBezTo>
                  <a:pt x="0" y="7"/>
                  <a:pt x="7" y="0"/>
                  <a:pt x="16" y="0"/>
                </a:cubicBezTo>
                <a:close/>
              </a:path>
            </a:pathLst>
          </a:custGeom>
          <a:solidFill>
            <a:schemeClr val="bg1">
              <a:lumMod val="95000"/>
              <a:alpha val="44000"/>
            </a:schemeClr>
          </a:solidFill>
          <a:ln>
            <a:gradFill>
              <a:gsLst>
                <a:gs pos="0">
                  <a:srgbClr val="4C678E"/>
                </a:gs>
                <a:gs pos="100000">
                  <a:srgbClr val="4C678E">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ym typeface="+mn-lt"/>
            </a:endParaRPr>
          </a:p>
        </p:txBody>
      </p:sp>
      <p:sp>
        <p:nvSpPr>
          <p:cNvPr id="51" name="Freeform 6"/>
          <p:cNvSpPr>
            <a:spLocks noChangeArrowheads="1"/>
          </p:cNvSpPr>
          <p:nvPr/>
        </p:nvSpPr>
        <p:spPr bwMode="auto">
          <a:xfrm>
            <a:off x="6268524" y="4002099"/>
            <a:ext cx="5923475" cy="2855901"/>
          </a:xfrm>
          <a:custGeom>
            <a:avLst/>
            <a:gdLst>
              <a:gd name="T0" fmla="*/ 119537221 w 1028"/>
              <a:gd name="T1" fmla="*/ 0 h 522"/>
              <a:gd name="T2" fmla="*/ 2147483647 w 1028"/>
              <a:gd name="T3" fmla="*/ 0 h 522"/>
              <a:gd name="T4" fmla="*/ 2147483647 w 1028"/>
              <a:gd name="T5" fmla="*/ 101697971 h 522"/>
              <a:gd name="T6" fmla="*/ 2147483647 w 1028"/>
              <a:gd name="T7" fmla="*/ 1430140007 h 522"/>
              <a:gd name="T8" fmla="*/ 2147483647 w 1028"/>
              <a:gd name="T9" fmla="*/ 1665317511 h 522"/>
              <a:gd name="T10" fmla="*/ 2147483647 w 1028"/>
              <a:gd name="T11" fmla="*/ 1919564959 h 522"/>
              <a:gd name="T12" fmla="*/ 2147483647 w 1028"/>
              <a:gd name="T13" fmla="*/ 2147483647 h 522"/>
              <a:gd name="T14" fmla="*/ 2147483647 w 1028"/>
              <a:gd name="T15" fmla="*/ 2147483647 h 522"/>
              <a:gd name="T16" fmla="*/ 119537221 w 1028"/>
              <a:gd name="T17" fmla="*/ 2147483647 h 522"/>
              <a:gd name="T18" fmla="*/ 0 w 1028"/>
              <a:gd name="T19" fmla="*/ 2147483647 h 522"/>
              <a:gd name="T20" fmla="*/ 0 w 1028"/>
              <a:gd name="T21" fmla="*/ 101697971 h 522"/>
              <a:gd name="T22" fmla="*/ 119537221 w 1028"/>
              <a:gd name="T23" fmla="*/ 0 h 5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28"/>
              <a:gd name="T37" fmla="*/ 0 h 522"/>
              <a:gd name="T38" fmla="*/ 1028 w 1028"/>
              <a:gd name="T39" fmla="*/ 522 h 5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28" h="522">
                <a:moveTo>
                  <a:pt x="16" y="0"/>
                </a:moveTo>
                <a:cubicBezTo>
                  <a:pt x="941" y="0"/>
                  <a:pt x="941" y="0"/>
                  <a:pt x="941" y="0"/>
                </a:cubicBezTo>
                <a:cubicBezTo>
                  <a:pt x="950" y="0"/>
                  <a:pt x="958" y="7"/>
                  <a:pt x="958" y="16"/>
                </a:cubicBezTo>
                <a:cubicBezTo>
                  <a:pt x="958" y="225"/>
                  <a:pt x="958" y="225"/>
                  <a:pt x="958" y="225"/>
                </a:cubicBezTo>
                <a:cubicBezTo>
                  <a:pt x="1028" y="262"/>
                  <a:pt x="1028" y="262"/>
                  <a:pt x="1028" y="262"/>
                </a:cubicBezTo>
                <a:cubicBezTo>
                  <a:pt x="958" y="302"/>
                  <a:pt x="958" y="302"/>
                  <a:pt x="958" y="302"/>
                </a:cubicBezTo>
                <a:cubicBezTo>
                  <a:pt x="958" y="506"/>
                  <a:pt x="958" y="506"/>
                  <a:pt x="958" y="506"/>
                </a:cubicBezTo>
                <a:cubicBezTo>
                  <a:pt x="958" y="514"/>
                  <a:pt x="950" y="522"/>
                  <a:pt x="941" y="522"/>
                </a:cubicBezTo>
                <a:cubicBezTo>
                  <a:pt x="16" y="522"/>
                  <a:pt x="16" y="522"/>
                  <a:pt x="16" y="522"/>
                </a:cubicBezTo>
                <a:cubicBezTo>
                  <a:pt x="7" y="522"/>
                  <a:pt x="0" y="514"/>
                  <a:pt x="0" y="506"/>
                </a:cubicBezTo>
                <a:cubicBezTo>
                  <a:pt x="0" y="16"/>
                  <a:pt x="0" y="16"/>
                  <a:pt x="0" y="16"/>
                </a:cubicBezTo>
                <a:cubicBezTo>
                  <a:pt x="0" y="7"/>
                  <a:pt x="7" y="0"/>
                  <a:pt x="16"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ym typeface="+mn-lt"/>
            </a:endParaRPr>
          </a:p>
        </p:txBody>
      </p:sp>
      <p:sp>
        <p:nvSpPr>
          <p:cNvPr id="52" name="矩形 51"/>
          <p:cNvSpPr/>
          <p:nvPr/>
        </p:nvSpPr>
        <p:spPr>
          <a:xfrm>
            <a:off x="7766062" y="4216493"/>
            <a:ext cx="2664130" cy="407291"/>
          </a:xfrm>
          <a:prstGeom prst="rect">
            <a:avLst/>
          </a:prstGeom>
          <a:noFill/>
        </p:spPr>
        <p:txBody>
          <a:bodyPr wrap="square" lIns="0" tIns="0" rIns="0" bIns="0" rtlCol="0">
            <a:spAutoFit/>
          </a:bodyPr>
          <a:lstStyle/>
          <a:p>
            <a:pPr hangingPunct="0">
              <a:lnSpc>
                <a:spcPct val="150000"/>
              </a:lnSpc>
            </a:pPr>
            <a:r>
              <a:rPr lang="zh-CN" altLang="en-US" sz="2000" b="1" dirty="0">
                <a:solidFill>
                  <a:schemeClr val="bg1"/>
                </a:solidFill>
                <a:latin typeface="思源黑体 CN Bold" panose="020B0800000000000000" pitchFamily="34" charset="-122"/>
                <a:ea typeface="思源黑体 CN Bold" panose="020B0800000000000000" pitchFamily="34" charset="-122"/>
                <a:cs typeface="+mn-ea"/>
                <a:sym typeface="+mn-lt"/>
              </a:rPr>
              <a:t>评论</a:t>
            </a:r>
            <a:r>
              <a:rPr lang="en-US" altLang="zh-CN" sz="2000" b="1" dirty="0">
                <a:solidFill>
                  <a:schemeClr val="bg1"/>
                </a:solidFill>
                <a:latin typeface="思源黑体 CN Bold" panose="020B0800000000000000" pitchFamily="34" charset="-122"/>
                <a:ea typeface="思源黑体 CN Bold" panose="020B0800000000000000" pitchFamily="34" charset="-122"/>
                <a:cs typeface="+mn-ea"/>
                <a:sym typeface="+mn-lt"/>
              </a:rPr>
              <a:t>-</a:t>
            </a:r>
            <a:r>
              <a:rPr lang="zh-CN" altLang="en-US" sz="2000" b="1" dirty="0">
                <a:solidFill>
                  <a:schemeClr val="bg1"/>
                </a:solidFill>
                <a:latin typeface="思源黑体 CN Bold" panose="020B0800000000000000" pitchFamily="34" charset="-122"/>
                <a:ea typeface="思源黑体 CN Bold" panose="020B0800000000000000" pitchFamily="34" charset="-122"/>
                <a:cs typeface="+mn-ea"/>
                <a:sym typeface="+mn-lt"/>
              </a:rPr>
              <a:t>相册映射关系表</a:t>
            </a:r>
            <a:endParaRPr lang="zh-CN" altLang="en-US" sz="2000" b="1" dirty="0">
              <a:solidFill>
                <a:schemeClr val="bg1"/>
              </a:solidFill>
              <a:latin typeface="思源黑体 CN Bold" panose="020B0800000000000000" pitchFamily="34" charset="-122"/>
              <a:ea typeface="思源黑体 CN Bold" panose="020B0800000000000000" pitchFamily="34" charset="-122"/>
              <a:cs typeface="+mn-ea"/>
              <a:sym typeface="+mn-lt"/>
            </a:endParaRPr>
          </a:p>
        </p:txBody>
      </p:sp>
      <p:sp>
        <p:nvSpPr>
          <p:cNvPr id="53" name="矩形 52"/>
          <p:cNvSpPr/>
          <p:nvPr/>
        </p:nvSpPr>
        <p:spPr>
          <a:xfrm>
            <a:off x="8244627" y="5944622"/>
            <a:ext cx="4371130" cy="325858"/>
          </a:xfrm>
          <a:prstGeom prst="rect">
            <a:avLst/>
          </a:prstGeom>
          <a:noFill/>
        </p:spPr>
        <p:txBody>
          <a:bodyPr wrap="square" lIns="0" tIns="0" rIns="0" bIns="0" rtlCol="0">
            <a:spAutoFit/>
          </a:bodyPr>
          <a:lstStyle/>
          <a:p>
            <a:pPr hangingPunct="0">
              <a:lnSpc>
                <a:spcPct val="150000"/>
              </a:lnSpc>
            </a:pPr>
            <a:r>
              <a:rPr lang="zh-CN" altLang="en-US" sz="1600" dirty="0">
                <a:solidFill>
                  <a:schemeClr val="bg1"/>
                </a:solidFill>
                <a:latin typeface="思源黑体 CN Normal" panose="020B0400000000000000" pitchFamily="34" charset="-122"/>
                <a:ea typeface="思源黑体 CN Normal" panose="020B0400000000000000" pitchFamily="34" charset="-122"/>
                <a:cs typeface="+mn-ea"/>
                <a:sym typeface="+mn-lt"/>
              </a:rPr>
              <a:t>评论与相册间的连接</a:t>
            </a:r>
            <a:endParaRPr lang="zh-CN" altLang="en-US" sz="1600" dirty="0">
              <a:solidFill>
                <a:schemeClr val="bg1"/>
              </a:solidFill>
              <a:latin typeface="思源黑体 CN Normal" panose="020B0400000000000000" pitchFamily="34" charset="-122"/>
              <a:ea typeface="思源黑体 CN Normal" panose="020B0400000000000000" pitchFamily="34" charset="-122"/>
              <a:cs typeface="+mn-ea"/>
              <a:sym typeface="+mn-lt"/>
            </a:endParaRPr>
          </a:p>
        </p:txBody>
      </p:sp>
      <p:sp>
        <p:nvSpPr>
          <p:cNvPr id="54" name="矩形 53"/>
          <p:cNvSpPr/>
          <p:nvPr/>
        </p:nvSpPr>
        <p:spPr>
          <a:xfrm>
            <a:off x="2098001" y="1079481"/>
            <a:ext cx="1123274" cy="407291"/>
          </a:xfrm>
          <a:prstGeom prst="rect">
            <a:avLst/>
          </a:prstGeom>
          <a:noFill/>
        </p:spPr>
        <p:txBody>
          <a:bodyPr wrap="square" lIns="0" tIns="0" rIns="0" bIns="0" rtlCol="0">
            <a:spAutoFit/>
          </a:bodyPr>
          <a:lstStyle/>
          <a:p>
            <a:pPr hangingPunct="0">
              <a:lnSpc>
                <a:spcPct val="150000"/>
              </a:lnSpc>
            </a:pPr>
            <a:r>
              <a:rPr lang="zh-CN" altLang="en-US" sz="2000" b="1" dirty="0">
                <a:solidFill>
                  <a:schemeClr val="bg1"/>
                </a:solidFill>
                <a:latin typeface="思源黑体 CN Bold" panose="020B0800000000000000" pitchFamily="34" charset="-122"/>
                <a:ea typeface="思源黑体 CN Bold" panose="020B0800000000000000" pitchFamily="34" charset="-122"/>
                <a:cs typeface="+mn-ea"/>
                <a:sym typeface="+mn-lt"/>
              </a:rPr>
              <a:t>评论表</a:t>
            </a:r>
            <a:endParaRPr lang="zh-CN" altLang="en-US" sz="2000" b="1" dirty="0">
              <a:solidFill>
                <a:schemeClr val="bg1"/>
              </a:solidFill>
              <a:latin typeface="思源黑体 CN Bold" panose="020B0800000000000000" pitchFamily="34" charset="-122"/>
              <a:ea typeface="思源黑体 CN Bold" panose="020B0800000000000000" pitchFamily="34" charset="-122"/>
              <a:cs typeface="+mn-ea"/>
              <a:sym typeface="+mn-lt"/>
            </a:endParaRPr>
          </a:p>
        </p:txBody>
      </p:sp>
      <p:sp>
        <p:nvSpPr>
          <p:cNvPr id="55" name="矩形 54"/>
          <p:cNvSpPr/>
          <p:nvPr/>
        </p:nvSpPr>
        <p:spPr>
          <a:xfrm>
            <a:off x="417649" y="2857440"/>
            <a:ext cx="4652745" cy="695190"/>
          </a:xfrm>
          <a:prstGeom prst="rect">
            <a:avLst/>
          </a:prstGeom>
          <a:noFill/>
        </p:spPr>
        <p:txBody>
          <a:bodyPr wrap="square" lIns="0" tIns="0" rIns="0" bIns="0" rtlCol="0">
            <a:spAutoFit/>
          </a:bodyPr>
          <a:lstStyle/>
          <a:p>
            <a:pPr hangingPunct="0">
              <a:lnSpc>
                <a:spcPct val="150000"/>
              </a:lnSpc>
            </a:pPr>
            <a:r>
              <a:rPr lang="zh-CN" altLang="en-US" sz="1600" dirty="0">
                <a:solidFill>
                  <a:schemeClr val="bg1"/>
                </a:solidFill>
                <a:latin typeface="思源黑体 CN Normal" panose="020B0400000000000000" pitchFamily="34" charset="-122"/>
                <a:ea typeface="思源黑体 CN Normal" panose="020B0400000000000000" pitchFamily="34" charset="-122"/>
                <a:cs typeface="+mn-ea"/>
                <a:sym typeface="+mn-lt"/>
              </a:rPr>
              <a:t>评论表：保存评论的编号，评论者，所评论的相册以及所属用户的信息，用以发表评论，删除评论。</a:t>
            </a:r>
            <a:endParaRPr lang="zh-CN" altLang="en-US" sz="1600" dirty="0">
              <a:solidFill>
                <a:schemeClr val="bg1"/>
              </a:solidFill>
              <a:latin typeface="思源黑体 CN Normal" panose="020B0400000000000000" pitchFamily="34" charset="-122"/>
              <a:ea typeface="思源黑体 CN Normal" panose="020B0400000000000000" pitchFamily="34" charset="-122"/>
              <a:cs typeface="+mn-ea"/>
              <a:sym typeface="+mn-lt"/>
            </a:endParaRPr>
          </a:p>
        </p:txBody>
      </p:sp>
      <p:sp>
        <p:nvSpPr>
          <p:cNvPr id="56" name="文本框 55"/>
          <p:cNvSpPr txBox="1"/>
          <p:nvPr/>
        </p:nvSpPr>
        <p:spPr>
          <a:xfrm>
            <a:off x="4562970" y="13142"/>
            <a:ext cx="3066059" cy="707886"/>
          </a:xfrm>
          <a:prstGeom prst="rect">
            <a:avLst/>
          </a:prstGeom>
          <a:noFill/>
        </p:spPr>
        <p:txBody>
          <a:bodyPr wrap="square" rtlCol="0">
            <a:spAutoFit/>
          </a:bodyPr>
          <a:lstStyle/>
          <a:p>
            <a:pPr algn="ctr"/>
            <a:r>
              <a:rPr lang="zh-CN" altLang="en-US" sz="4000" b="1" spc="300" dirty="0">
                <a:solidFill>
                  <a:schemeClr val="accent2">
                    <a:lumMod val="75000"/>
                  </a:schemeClr>
                </a:solidFill>
                <a:latin typeface="微软雅黑" panose="020B0503020204020204" charset="-122"/>
                <a:ea typeface="微软雅黑" panose="020B0503020204020204" charset="-122"/>
                <a:sym typeface="+mn-ea"/>
              </a:rPr>
              <a:t>数据库设计</a:t>
            </a:r>
            <a:endParaRPr lang="zh-CN" altLang="en-US" sz="4000" dirty="0"/>
          </a:p>
        </p:txBody>
      </p:sp>
      <p:grpSp>
        <p:nvGrpSpPr>
          <p:cNvPr id="57" name="组合 56"/>
          <p:cNvGrpSpPr/>
          <p:nvPr/>
        </p:nvGrpSpPr>
        <p:grpSpPr>
          <a:xfrm>
            <a:off x="941362" y="4221922"/>
            <a:ext cx="3284855" cy="1919605"/>
            <a:chOff x="13731" y="4653"/>
            <a:chExt cx="5173" cy="3023"/>
          </a:xfrm>
        </p:grpSpPr>
        <p:sp>
          <p:nvSpPr>
            <p:cNvPr id="58" name="文本框 57"/>
            <p:cNvSpPr txBox="1"/>
            <p:nvPr/>
          </p:nvSpPr>
          <p:spPr>
            <a:xfrm>
              <a:off x="13731" y="4653"/>
              <a:ext cx="5173" cy="630"/>
            </a:xfrm>
            <a:prstGeom prst="rect">
              <a:avLst/>
            </a:prstGeom>
            <a:noFill/>
          </p:spPr>
          <p:txBody>
            <a:bodyPr wrap="square" rtlCol="0">
              <a:spAutoFit/>
            </a:bodyPr>
            <a:lstStyle/>
            <a:p>
              <a:pPr algn="r"/>
              <a:r>
                <a:rPr lang="zh-CN" altLang="en-US" sz="2000" b="1" spc="300" dirty="0">
                  <a:solidFill>
                    <a:schemeClr val="accent2">
                      <a:lumMod val="75000"/>
                    </a:schemeClr>
                  </a:solidFill>
                  <a:latin typeface="微软雅黑" panose="020B0503020204020204" charset="-122"/>
                  <a:ea typeface="微软雅黑" panose="020B0503020204020204" charset="-122"/>
                </a:rPr>
                <a:t>照片</a:t>
              </a:r>
              <a:r>
                <a:rPr lang="en-US" altLang="zh-CN" sz="2000" b="1" spc="300" dirty="0">
                  <a:solidFill>
                    <a:schemeClr val="accent2">
                      <a:lumMod val="75000"/>
                    </a:schemeClr>
                  </a:solidFill>
                  <a:latin typeface="微软雅黑" panose="020B0503020204020204" charset="-122"/>
                  <a:ea typeface="微软雅黑" panose="020B0503020204020204" charset="-122"/>
                </a:rPr>
                <a:t>-</a:t>
              </a:r>
              <a:r>
                <a:rPr lang="zh-CN" altLang="en-US" sz="2000" b="1" spc="300" dirty="0">
                  <a:solidFill>
                    <a:schemeClr val="accent2">
                      <a:lumMod val="75000"/>
                    </a:schemeClr>
                  </a:solidFill>
                  <a:latin typeface="微软雅黑" panose="020B0503020204020204" charset="-122"/>
                  <a:ea typeface="微软雅黑" panose="020B0503020204020204" charset="-122"/>
                </a:rPr>
                <a:t>相册映射关系表</a:t>
              </a:r>
              <a:endParaRPr lang="zh-CN" altLang="en-US" sz="2000" b="1" spc="300" dirty="0">
                <a:solidFill>
                  <a:schemeClr val="accent2">
                    <a:lumMod val="75000"/>
                  </a:schemeClr>
                </a:solidFill>
                <a:latin typeface="微软雅黑" panose="020B0503020204020204" charset="-122"/>
                <a:ea typeface="微软雅黑" panose="020B0503020204020204" charset="-122"/>
              </a:endParaRPr>
            </a:p>
          </p:txBody>
        </p:sp>
        <p:sp>
          <p:nvSpPr>
            <p:cNvPr id="59" name="矩形 58"/>
            <p:cNvSpPr/>
            <p:nvPr/>
          </p:nvSpPr>
          <p:spPr>
            <a:xfrm>
              <a:off x="13754" y="7082"/>
              <a:ext cx="3707" cy="594"/>
            </a:xfrm>
            <a:prstGeom prst="rect">
              <a:avLst/>
            </a:prstGeom>
          </p:spPr>
          <p:txBody>
            <a:bodyPr wrap="square">
              <a:spAutoFit/>
            </a:bodyPr>
            <a:lstStyle/>
            <a:p>
              <a:pPr algn="r">
                <a:lnSpc>
                  <a:spcPct val="150000"/>
                </a:lnSpc>
              </a:pPr>
              <a:r>
                <a:rPr lang="zh-CN" altLang="en-US" sz="1400" dirty="0">
                  <a:solidFill>
                    <a:schemeClr val="accent2">
                      <a:lumMod val="75000"/>
                    </a:schemeClr>
                  </a:solidFill>
                  <a:latin typeface="微软雅黑" panose="020B0503020204020204" charset="-122"/>
                  <a:ea typeface="微软雅黑" panose="020B0503020204020204" charset="-122"/>
                </a:rPr>
                <a:t>用户与相片间的连接</a:t>
              </a:r>
              <a:endParaRPr sz="1400" dirty="0">
                <a:solidFill>
                  <a:schemeClr val="accent2">
                    <a:lumMod val="75000"/>
                  </a:schemeClr>
                </a:solidFill>
                <a:latin typeface="微软雅黑" panose="020B0503020204020204" charset="-122"/>
                <a:ea typeface="微软雅黑" panose="020B0503020204020204" charset="-122"/>
              </a:endParaRPr>
            </a:p>
          </p:txBody>
        </p:sp>
      </p:grpSp>
      <p:grpSp>
        <p:nvGrpSpPr>
          <p:cNvPr id="60" name="组合 59"/>
          <p:cNvGrpSpPr/>
          <p:nvPr/>
        </p:nvGrpSpPr>
        <p:grpSpPr>
          <a:xfrm>
            <a:off x="7403147" y="1223426"/>
            <a:ext cx="3027045" cy="1880235"/>
            <a:chOff x="13334" y="4715"/>
            <a:chExt cx="4767" cy="2961"/>
          </a:xfrm>
        </p:grpSpPr>
        <p:sp>
          <p:nvSpPr>
            <p:cNvPr id="61" name="文本框 60"/>
            <p:cNvSpPr txBox="1"/>
            <p:nvPr/>
          </p:nvSpPr>
          <p:spPr>
            <a:xfrm>
              <a:off x="13334" y="4715"/>
              <a:ext cx="4767" cy="630"/>
            </a:xfrm>
            <a:prstGeom prst="rect">
              <a:avLst/>
            </a:prstGeom>
            <a:noFill/>
          </p:spPr>
          <p:txBody>
            <a:bodyPr wrap="square" rtlCol="0">
              <a:spAutoFit/>
            </a:bodyPr>
            <a:lstStyle/>
            <a:p>
              <a:pPr algn="r"/>
              <a:r>
                <a:rPr lang="zh-CN" altLang="en-US" sz="2000" b="1" spc="300" dirty="0">
                  <a:solidFill>
                    <a:schemeClr val="accent2">
                      <a:lumMod val="75000"/>
                    </a:schemeClr>
                  </a:solidFill>
                  <a:latin typeface="微软雅黑" panose="020B0503020204020204" charset="-122"/>
                  <a:ea typeface="微软雅黑" panose="020B0503020204020204" charset="-122"/>
                </a:rPr>
                <a:t>相册</a:t>
              </a:r>
              <a:r>
                <a:rPr lang="en-US" altLang="zh-CN" sz="2000" b="1" spc="300" dirty="0">
                  <a:solidFill>
                    <a:schemeClr val="accent2">
                      <a:lumMod val="75000"/>
                    </a:schemeClr>
                  </a:solidFill>
                  <a:latin typeface="微软雅黑" panose="020B0503020204020204" charset="-122"/>
                  <a:ea typeface="微软雅黑" panose="020B0503020204020204" charset="-122"/>
                </a:rPr>
                <a:t>-</a:t>
              </a:r>
              <a:r>
                <a:rPr lang="zh-CN" altLang="en-US" sz="2000" b="1" spc="300" dirty="0">
                  <a:solidFill>
                    <a:schemeClr val="accent2">
                      <a:lumMod val="75000"/>
                    </a:schemeClr>
                  </a:solidFill>
                  <a:latin typeface="微软雅黑" panose="020B0503020204020204" charset="-122"/>
                  <a:ea typeface="微软雅黑" panose="020B0503020204020204" charset="-122"/>
                </a:rPr>
                <a:t>用户映射关系表</a:t>
              </a:r>
              <a:endParaRPr lang="zh-CN" altLang="en-US" sz="2000" b="1" spc="300" dirty="0">
                <a:solidFill>
                  <a:schemeClr val="accent2">
                    <a:lumMod val="75000"/>
                  </a:schemeClr>
                </a:solidFill>
                <a:latin typeface="微软雅黑" panose="020B0503020204020204" charset="-122"/>
                <a:ea typeface="微软雅黑" panose="020B0503020204020204" charset="-122"/>
              </a:endParaRPr>
            </a:p>
          </p:txBody>
        </p:sp>
        <p:sp>
          <p:nvSpPr>
            <p:cNvPr id="62" name="矩形 61"/>
            <p:cNvSpPr/>
            <p:nvPr/>
          </p:nvSpPr>
          <p:spPr>
            <a:xfrm>
              <a:off x="13754" y="7082"/>
              <a:ext cx="3707" cy="594"/>
            </a:xfrm>
            <a:prstGeom prst="rect">
              <a:avLst/>
            </a:prstGeom>
          </p:spPr>
          <p:txBody>
            <a:bodyPr wrap="square">
              <a:spAutoFit/>
            </a:bodyPr>
            <a:lstStyle/>
            <a:p>
              <a:pPr algn="r">
                <a:lnSpc>
                  <a:spcPct val="150000"/>
                </a:lnSpc>
              </a:pPr>
              <a:r>
                <a:rPr lang="zh-CN" altLang="en-US" sz="1400" dirty="0">
                  <a:solidFill>
                    <a:schemeClr val="accent2">
                      <a:lumMod val="75000"/>
                    </a:schemeClr>
                  </a:solidFill>
                  <a:latin typeface="微软雅黑" panose="020B0503020204020204" charset="-122"/>
                  <a:ea typeface="微软雅黑" panose="020B0503020204020204" charset="-122"/>
                </a:rPr>
                <a:t>用户与相册间的链接</a:t>
              </a:r>
              <a:endParaRPr sz="1400" dirty="0">
                <a:solidFill>
                  <a:schemeClr val="accent2">
                    <a:lumMod val="75000"/>
                  </a:schemeClr>
                </a:solidFill>
                <a:latin typeface="微软雅黑" panose="020B0503020204020204" charset="-122"/>
                <a:ea typeface="微软雅黑" panose="020B0503020204020204" charset="-122"/>
              </a:endParaRPr>
            </a:p>
          </p:txBody>
        </p:sp>
      </p:grpSp>
      <p:pic>
        <p:nvPicPr>
          <p:cNvPr id="63" name="图片 62"/>
          <p:cNvPicPr>
            <a:picLocks noChangeAspect="1"/>
          </p:cNvPicPr>
          <p:nvPr/>
        </p:nvPicPr>
        <p:blipFill>
          <a:blip r:embed="rId1"/>
          <a:stretch>
            <a:fillRect/>
          </a:stretch>
        </p:blipFill>
        <p:spPr>
          <a:xfrm>
            <a:off x="161578" y="1614491"/>
            <a:ext cx="5008592" cy="1168399"/>
          </a:xfrm>
          <a:prstGeom prst="rect">
            <a:avLst/>
          </a:prstGeom>
        </p:spPr>
      </p:pic>
      <p:pic>
        <p:nvPicPr>
          <p:cNvPr id="64" name="图片 63"/>
          <p:cNvPicPr>
            <a:picLocks noChangeAspect="1"/>
          </p:cNvPicPr>
          <p:nvPr/>
        </p:nvPicPr>
        <p:blipFill>
          <a:blip r:embed="rId2"/>
          <a:stretch>
            <a:fillRect/>
          </a:stretch>
        </p:blipFill>
        <p:spPr>
          <a:xfrm>
            <a:off x="6442872" y="1924176"/>
            <a:ext cx="4947386" cy="613629"/>
          </a:xfrm>
          <a:prstGeom prst="rect">
            <a:avLst/>
          </a:prstGeom>
        </p:spPr>
      </p:pic>
      <p:pic>
        <p:nvPicPr>
          <p:cNvPr id="66" name="图片 65"/>
          <p:cNvPicPr>
            <a:picLocks noChangeAspect="1"/>
          </p:cNvPicPr>
          <p:nvPr/>
        </p:nvPicPr>
        <p:blipFill>
          <a:blip r:embed="rId3"/>
          <a:stretch>
            <a:fillRect/>
          </a:stretch>
        </p:blipFill>
        <p:spPr>
          <a:xfrm>
            <a:off x="63242" y="4815715"/>
            <a:ext cx="5361561" cy="908739"/>
          </a:xfrm>
          <a:prstGeom prst="rect">
            <a:avLst/>
          </a:prstGeom>
        </p:spPr>
      </p:pic>
      <p:pic>
        <p:nvPicPr>
          <p:cNvPr id="67" name="图片 66"/>
          <p:cNvPicPr>
            <a:picLocks noChangeAspect="1"/>
          </p:cNvPicPr>
          <p:nvPr/>
        </p:nvPicPr>
        <p:blipFill>
          <a:blip r:embed="rId4"/>
          <a:stretch>
            <a:fillRect/>
          </a:stretch>
        </p:blipFill>
        <p:spPr>
          <a:xfrm>
            <a:off x="6442872" y="4869368"/>
            <a:ext cx="5237325" cy="89554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1000"/>
                                        <p:tgtEl>
                                          <p:spTgt spid="50"/>
                                        </p:tgtEl>
                                      </p:cBhvr>
                                    </p:animEffect>
                                    <p:anim calcmode="lin" valueType="num">
                                      <p:cBhvr>
                                        <p:cTn id="19" dur="1000" fill="hold"/>
                                        <p:tgtEl>
                                          <p:spTgt spid="50"/>
                                        </p:tgtEl>
                                        <p:attrNameLst>
                                          <p:attrName>ppt_x</p:attrName>
                                        </p:attrNameLst>
                                      </p:cBhvr>
                                      <p:tavLst>
                                        <p:tav tm="0">
                                          <p:val>
                                            <p:strVal val="#ppt_x"/>
                                          </p:val>
                                        </p:tav>
                                        <p:tav tm="100000">
                                          <p:val>
                                            <p:strVal val="#ppt_x"/>
                                          </p:val>
                                        </p:tav>
                                      </p:tavLst>
                                    </p:anim>
                                    <p:anim calcmode="lin" valueType="num">
                                      <p:cBhvr>
                                        <p:cTn id="20" dur="1000" fill="hold"/>
                                        <p:tgtEl>
                                          <p:spTgt spid="50"/>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42" presetClass="entr" presetSubtype="0" fill="hold" grpId="0" nodeType="after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1000"/>
                                        <p:tgtEl>
                                          <p:spTgt spid="51"/>
                                        </p:tgtEl>
                                      </p:cBhvr>
                                    </p:animEffect>
                                    <p:anim calcmode="lin" valueType="num">
                                      <p:cBhvr>
                                        <p:cTn id="25" dur="1000" fill="hold"/>
                                        <p:tgtEl>
                                          <p:spTgt spid="51"/>
                                        </p:tgtEl>
                                        <p:attrNameLst>
                                          <p:attrName>ppt_x</p:attrName>
                                        </p:attrNameLst>
                                      </p:cBhvr>
                                      <p:tavLst>
                                        <p:tav tm="0">
                                          <p:val>
                                            <p:strVal val="#ppt_x"/>
                                          </p:val>
                                        </p:tav>
                                        <p:tav tm="100000">
                                          <p:val>
                                            <p:strVal val="#ppt_x"/>
                                          </p:val>
                                        </p:tav>
                                      </p:tavLst>
                                    </p:anim>
                                    <p:anim calcmode="lin" valueType="num">
                                      <p:cBhvr>
                                        <p:cTn id="26"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52"/>
                                        </p:tgtEl>
                                        <p:attrNameLst>
                                          <p:attrName>style.visibility</p:attrName>
                                        </p:attrNameLst>
                                      </p:cBhvr>
                                      <p:to>
                                        <p:strVal val="visible"/>
                                      </p:to>
                                    </p:set>
                                    <p:anim calcmode="lin" valueType="num">
                                      <p:cBhvr>
                                        <p:cTn id="31" dur="500" fill="hold"/>
                                        <p:tgtEl>
                                          <p:spTgt spid="52"/>
                                        </p:tgtEl>
                                        <p:attrNameLst>
                                          <p:attrName>ppt_w</p:attrName>
                                        </p:attrNameLst>
                                      </p:cBhvr>
                                      <p:tavLst>
                                        <p:tav tm="0">
                                          <p:val>
                                            <p:fltVal val="0"/>
                                          </p:val>
                                        </p:tav>
                                        <p:tav tm="100000">
                                          <p:val>
                                            <p:strVal val="#ppt_w"/>
                                          </p:val>
                                        </p:tav>
                                      </p:tavLst>
                                    </p:anim>
                                    <p:anim calcmode="lin" valueType="num">
                                      <p:cBhvr>
                                        <p:cTn id="32" dur="500" fill="hold"/>
                                        <p:tgtEl>
                                          <p:spTgt spid="52"/>
                                        </p:tgtEl>
                                        <p:attrNameLst>
                                          <p:attrName>ppt_h</p:attrName>
                                        </p:attrNameLst>
                                      </p:cBhvr>
                                      <p:tavLst>
                                        <p:tav tm="0">
                                          <p:val>
                                            <p:fltVal val="0"/>
                                          </p:val>
                                        </p:tav>
                                        <p:tav tm="100000">
                                          <p:val>
                                            <p:strVal val="#ppt_h"/>
                                          </p:val>
                                        </p:tav>
                                      </p:tavLst>
                                    </p:anim>
                                    <p:animEffect transition="in" filter="fade">
                                      <p:cBhvr>
                                        <p:cTn id="33" dur="500"/>
                                        <p:tgtEl>
                                          <p:spTgt spid="52"/>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53"/>
                                        </p:tgtEl>
                                        <p:attrNameLst>
                                          <p:attrName>style.visibility</p:attrName>
                                        </p:attrNameLst>
                                      </p:cBhvr>
                                      <p:to>
                                        <p:strVal val="visible"/>
                                      </p:to>
                                    </p:set>
                                    <p:anim calcmode="lin" valueType="num">
                                      <p:cBhvr>
                                        <p:cTn id="36" dur="500" fill="hold"/>
                                        <p:tgtEl>
                                          <p:spTgt spid="53"/>
                                        </p:tgtEl>
                                        <p:attrNameLst>
                                          <p:attrName>ppt_w</p:attrName>
                                        </p:attrNameLst>
                                      </p:cBhvr>
                                      <p:tavLst>
                                        <p:tav tm="0">
                                          <p:val>
                                            <p:fltVal val="0"/>
                                          </p:val>
                                        </p:tav>
                                        <p:tav tm="100000">
                                          <p:val>
                                            <p:strVal val="#ppt_w"/>
                                          </p:val>
                                        </p:tav>
                                      </p:tavLst>
                                    </p:anim>
                                    <p:anim calcmode="lin" valueType="num">
                                      <p:cBhvr>
                                        <p:cTn id="37" dur="500" fill="hold"/>
                                        <p:tgtEl>
                                          <p:spTgt spid="53"/>
                                        </p:tgtEl>
                                        <p:attrNameLst>
                                          <p:attrName>ppt_h</p:attrName>
                                        </p:attrNameLst>
                                      </p:cBhvr>
                                      <p:tavLst>
                                        <p:tav tm="0">
                                          <p:val>
                                            <p:fltVal val="0"/>
                                          </p:val>
                                        </p:tav>
                                        <p:tav tm="100000">
                                          <p:val>
                                            <p:strVal val="#ppt_h"/>
                                          </p:val>
                                        </p:tav>
                                      </p:tavLst>
                                    </p:anim>
                                    <p:animEffect transition="in" filter="fade">
                                      <p:cBhvr>
                                        <p:cTn id="38" dur="500"/>
                                        <p:tgtEl>
                                          <p:spTgt spid="53"/>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54"/>
                                        </p:tgtEl>
                                        <p:attrNameLst>
                                          <p:attrName>style.visibility</p:attrName>
                                        </p:attrNameLst>
                                      </p:cBhvr>
                                      <p:to>
                                        <p:strVal val="visible"/>
                                      </p:to>
                                    </p:set>
                                    <p:anim calcmode="lin" valueType="num">
                                      <p:cBhvr>
                                        <p:cTn id="43" dur="500" fill="hold"/>
                                        <p:tgtEl>
                                          <p:spTgt spid="54"/>
                                        </p:tgtEl>
                                        <p:attrNameLst>
                                          <p:attrName>ppt_w</p:attrName>
                                        </p:attrNameLst>
                                      </p:cBhvr>
                                      <p:tavLst>
                                        <p:tav tm="0">
                                          <p:val>
                                            <p:fltVal val="0"/>
                                          </p:val>
                                        </p:tav>
                                        <p:tav tm="100000">
                                          <p:val>
                                            <p:strVal val="#ppt_w"/>
                                          </p:val>
                                        </p:tav>
                                      </p:tavLst>
                                    </p:anim>
                                    <p:anim calcmode="lin" valueType="num">
                                      <p:cBhvr>
                                        <p:cTn id="44" dur="500" fill="hold"/>
                                        <p:tgtEl>
                                          <p:spTgt spid="54"/>
                                        </p:tgtEl>
                                        <p:attrNameLst>
                                          <p:attrName>ppt_h</p:attrName>
                                        </p:attrNameLst>
                                      </p:cBhvr>
                                      <p:tavLst>
                                        <p:tav tm="0">
                                          <p:val>
                                            <p:fltVal val="0"/>
                                          </p:val>
                                        </p:tav>
                                        <p:tav tm="100000">
                                          <p:val>
                                            <p:strVal val="#ppt_h"/>
                                          </p:val>
                                        </p:tav>
                                      </p:tavLst>
                                    </p:anim>
                                    <p:animEffect transition="in" filter="fade">
                                      <p:cBhvr>
                                        <p:cTn id="45" dur="500"/>
                                        <p:tgtEl>
                                          <p:spTgt spid="54"/>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55"/>
                                        </p:tgtEl>
                                        <p:attrNameLst>
                                          <p:attrName>style.visibility</p:attrName>
                                        </p:attrNameLst>
                                      </p:cBhvr>
                                      <p:to>
                                        <p:strVal val="visible"/>
                                      </p:to>
                                    </p:set>
                                    <p:anim calcmode="lin" valueType="num">
                                      <p:cBhvr>
                                        <p:cTn id="48" dur="500" fill="hold"/>
                                        <p:tgtEl>
                                          <p:spTgt spid="55"/>
                                        </p:tgtEl>
                                        <p:attrNameLst>
                                          <p:attrName>ppt_w</p:attrName>
                                        </p:attrNameLst>
                                      </p:cBhvr>
                                      <p:tavLst>
                                        <p:tav tm="0">
                                          <p:val>
                                            <p:fltVal val="0"/>
                                          </p:val>
                                        </p:tav>
                                        <p:tav tm="100000">
                                          <p:val>
                                            <p:strVal val="#ppt_w"/>
                                          </p:val>
                                        </p:tav>
                                      </p:tavLst>
                                    </p:anim>
                                    <p:anim calcmode="lin" valueType="num">
                                      <p:cBhvr>
                                        <p:cTn id="49" dur="500" fill="hold"/>
                                        <p:tgtEl>
                                          <p:spTgt spid="55"/>
                                        </p:tgtEl>
                                        <p:attrNameLst>
                                          <p:attrName>ppt_h</p:attrName>
                                        </p:attrNameLst>
                                      </p:cBhvr>
                                      <p:tavLst>
                                        <p:tav tm="0">
                                          <p:val>
                                            <p:fltVal val="0"/>
                                          </p:val>
                                        </p:tav>
                                        <p:tav tm="100000">
                                          <p:val>
                                            <p:strVal val="#ppt_h"/>
                                          </p:val>
                                        </p:tav>
                                      </p:tavLst>
                                    </p:anim>
                                    <p:animEffect transition="in" filter="fade">
                                      <p:cBhvr>
                                        <p:cTn id="50" dur="500"/>
                                        <p:tgtEl>
                                          <p:spTgt spid="55"/>
                                        </p:tgtEl>
                                      </p:cBhvr>
                                    </p:animEffect>
                                  </p:childTnLst>
                                </p:cTn>
                              </p:par>
                            </p:childTnLst>
                          </p:cTn>
                        </p:par>
                        <p:par>
                          <p:cTn id="51" fill="hold">
                            <p:stCondLst>
                              <p:cond delay="500"/>
                            </p:stCondLst>
                            <p:childTnLst>
                              <p:par>
                                <p:cTn id="52" presetID="42" presetClass="entr" presetSubtype="0" fill="hold" grpId="0" nodeType="after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1000"/>
                                        <p:tgtEl>
                                          <p:spTgt spid="17"/>
                                        </p:tgtEl>
                                      </p:cBhvr>
                                    </p:animEffect>
                                    <p:anim calcmode="lin" valueType="num">
                                      <p:cBhvr>
                                        <p:cTn id="55" dur="1000" fill="hold"/>
                                        <p:tgtEl>
                                          <p:spTgt spid="17"/>
                                        </p:tgtEl>
                                        <p:attrNameLst>
                                          <p:attrName>ppt_x</p:attrName>
                                        </p:attrNameLst>
                                      </p:cBhvr>
                                      <p:tavLst>
                                        <p:tav tm="0">
                                          <p:val>
                                            <p:strVal val="#ppt_x"/>
                                          </p:val>
                                        </p:tav>
                                        <p:tav tm="100000">
                                          <p:val>
                                            <p:strVal val="#ppt_x"/>
                                          </p:val>
                                        </p:tav>
                                      </p:tavLst>
                                    </p:anim>
                                    <p:anim calcmode="lin" valueType="num">
                                      <p:cBhvr>
                                        <p:cTn id="56" dur="1000" fill="hold"/>
                                        <p:tgtEl>
                                          <p:spTgt spid="17"/>
                                        </p:tgtEl>
                                        <p:attrNameLst>
                                          <p:attrName>ppt_y</p:attrName>
                                        </p:attrNameLst>
                                      </p:cBhvr>
                                      <p:tavLst>
                                        <p:tav tm="0">
                                          <p:val>
                                            <p:strVal val="#ppt_y+.1"/>
                                          </p:val>
                                        </p:tav>
                                        <p:tav tm="100000">
                                          <p:val>
                                            <p:strVal val="#ppt_y"/>
                                          </p:val>
                                        </p:tav>
                                      </p:tavLst>
                                    </p:anim>
                                  </p:childTnLst>
                                </p:cTn>
                              </p:par>
                            </p:childTnLst>
                          </p:cTn>
                        </p:par>
                        <p:par>
                          <p:cTn id="57" fill="hold">
                            <p:stCondLst>
                              <p:cond delay="1500"/>
                            </p:stCondLst>
                            <p:childTnLst>
                              <p:par>
                                <p:cTn id="58" presetID="42" presetClass="entr" presetSubtype="0" fill="hold" grpId="0" nodeType="after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fade">
                                      <p:cBhvr>
                                        <p:cTn id="60" dur="1000"/>
                                        <p:tgtEl>
                                          <p:spTgt spid="6"/>
                                        </p:tgtEl>
                                      </p:cBhvr>
                                    </p:animEffect>
                                    <p:anim calcmode="lin" valueType="num">
                                      <p:cBhvr>
                                        <p:cTn id="61" dur="1000" fill="hold"/>
                                        <p:tgtEl>
                                          <p:spTgt spid="6"/>
                                        </p:tgtEl>
                                        <p:attrNameLst>
                                          <p:attrName>ppt_x</p:attrName>
                                        </p:attrNameLst>
                                      </p:cBhvr>
                                      <p:tavLst>
                                        <p:tav tm="0">
                                          <p:val>
                                            <p:strVal val="#ppt_x"/>
                                          </p:val>
                                        </p:tav>
                                        <p:tav tm="100000">
                                          <p:val>
                                            <p:strVal val="#ppt_x"/>
                                          </p:val>
                                        </p:tav>
                                      </p:tavLst>
                                    </p:anim>
                                    <p:anim calcmode="lin" valueType="num">
                                      <p:cBhvr>
                                        <p:cTn id="62" dur="1000" fill="hold"/>
                                        <p:tgtEl>
                                          <p:spTgt spid="6"/>
                                        </p:tgtEl>
                                        <p:attrNameLst>
                                          <p:attrName>ppt_y</p:attrName>
                                        </p:attrNameLst>
                                      </p:cBhvr>
                                      <p:tavLst>
                                        <p:tav tm="0">
                                          <p:val>
                                            <p:strVal val="#ppt_y+.1"/>
                                          </p:val>
                                        </p:tav>
                                        <p:tav tm="100000">
                                          <p:val>
                                            <p:strVal val="#ppt_y"/>
                                          </p:val>
                                        </p:tav>
                                      </p:tavLst>
                                    </p:anim>
                                  </p:childTnLst>
                                </p:cTn>
                              </p:par>
                              <p:par>
                                <p:cTn id="63" presetID="53" presetClass="entr" presetSubtype="16" fill="hold" grpId="0" nodeType="withEffect">
                                  <p:stCondLst>
                                    <p:cond delay="0"/>
                                  </p:stCondLst>
                                  <p:childTnLst>
                                    <p:set>
                                      <p:cBhvr>
                                        <p:cTn id="64" dur="1" fill="hold">
                                          <p:stCondLst>
                                            <p:cond delay="0"/>
                                          </p:stCondLst>
                                        </p:cTn>
                                        <p:tgtEl>
                                          <p:spTgt spid="56"/>
                                        </p:tgtEl>
                                        <p:attrNameLst>
                                          <p:attrName>style.visibility</p:attrName>
                                        </p:attrNameLst>
                                      </p:cBhvr>
                                      <p:to>
                                        <p:strVal val="visible"/>
                                      </p:to>
                                    </p:set>
                                    <p:anim calcmode="lin" valueType="num">
                                      <p:cBhvr>
                                        <p:cTn id="65" dur="500" fill="hold"/>
                                        <p:tgtEl>
                                          <p:spTgt spid="56"/>
                                        </p:tgtEl>
                                        <p:attrNameLst>
                                          <p:attrName>ppt_w</p:attrName>
                                        </p:attrNameLst>
                                      </p:cBhvr>
                                      <p:tavLst>
                                        <p:tav tm="0">
                                          <p:val>
                                            <p:fltVal val="0"/>
                                          </p:val>
                                        </p:tav>
                                        <p:tav tm="100000">
                                          <p:val>
                                            <p:strVal val="#ppt_w"/>
                                          </p:val>
                                        </p:tav>
                                      </p:tavLst>
                                    </p:anim>
                                    <p:anim calcmode="lin" valueType="num">
                                      <p:cBhvr>
                                        <p:cTn id="66" dur="500" fill="hold"/>
                                        <p:tgtEl>
                                          <p:spTgt spid="56"/>
                                        </p:tgtEl>
                                        <p:attrNameLst>
                                          <p:attrName>ppt_h</p:attrName>
                                        </p:attrNameLst>
                                      </p:cBhvr>
                                      <p:tavLst>
                                        <p:tav tm="0">
                                          <p:val>
                                            <p:fltVal val="0"/>
                                          </p:val>
                                        </p:tav>
                                        <p:tav tm="100000">
                                          <p:val>
                                            <p:strVal val="#ppt_h"/>
                                          </p:val>
                                        </p:tav>
                                      </p:tavLst>
                                    </p:anim>
                                    <p:animEffect transition="in" filter="fade">
                                      <p:cBhvr>
                                        <p:cTn id="6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P spid="23" grpId="0"/>
      <p:bldP spid="50" grpId="0" animBg="1"/>
      <p:bldP spid="51" grpId="0" animBg="1"/>
      <p:bldP spid="52" grpId="0"/>
      <p:bldP spid="53" grpId="0"/>
      <p:bldP spid="54" grpId="0"/>
      <p:bldP spid="55" grpId="0"/>
      <p:bldP spid="5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矩形 1"/>
          <p:cNvSpPr/>
          <p:nvPr>
            <p:custDataLst>
              <p:tags r:id="rId1"/>
            </p:custDataLst>
          </p:nvPr>
        </p:nvSpPr>
        <p:spPr>
          <a:xfrm flipH="1">
            <a:off x="-19050" y="0"/>
            <a:ext cx="12208510" cy="6856095"/>
          </a:xfrm>
          <a:prstGeom prst="rect">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9304020" y="-419735"/>
            <a:ext cx="7277735" cy="7277735"/>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3498850" y="-95250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410335" y="168529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1739265" y="2790825"/>
            <a:ext cx="4824730" cy="1452245"/>
            <a:chOff x="10150" y="1649"/>
            <a:chExt cx="7598" cy="2287"/>
          </a:xfrm>
        </p:grpSpPr>
        <p:sp>
          <p:nvSpPr>
            <p:cNvPr id="30" name="文本框 29"/>
            <p:cNvSpPr txBox="1"/>
            <p:nvPr/>
          </p:nvSpPr>
          <p:spPr>
            <a:xfrm>
              <a:off x="10150" y="1649"/>
              <a:ext cx="7598" cy="1745"/>
            </a:xfrm>
            <a:prstGeom prst="rect">
              <a:avLst/>
            </a:prstGeom>
            <a:noFill/>
          </p:spPr>
          <p:txBody>
            <a:bodyPr wrap="square" rtlCol="0">
              <a:spAutoFit/>
            </a:bodyPr>
            <a:lstStyle/>
            <a:p>
              <a:pPr algn="l"/>
              <a:r>
                <a:rPr lang="zh-CN" altLang="en-US" sz="6600" dirty="0">
                  <a:solidFill>
                    <a:schemeClr val="bg1"/>
                  </a:solidFill>
                  <a:latin typeface="方正小标宋简体" panose="03000509000000000000" pitchFamily="65" charset="-122"/>
                  <a:ea typeface="方正小标宋简体" panose="03000509000000000000" pitchFamily="65" charset="-122"/>
                </a:rPr>
                <a:t>系统设计</a:t>
              </a:r>
              <a:endParaRPr lang="zh-CN" altLang="en-US" sz="6600" dirty="0">
                <a:solidFill>
                  <a:schemeClr val="bg1"/>
                </a:solidFill>
                <a:latin typeface="方正小标宋简体" panose="03000509000000000000" pitchFamily="65" charset="-122"/>
                <a:ea typeface="方正小标宋简体" panose="03000509000000000000" pitchFamily="65" charset="-122"/>
              </a:endParaRPr>
            </a:p>
          </p:txBody>
        </p:sp>
        <p:sp>
          <p:nvSpPr>
            <p:cNvPr id="65" name="矩形 64"/>
            <p:cNvSpPr/>
            <p:nvPr/>
          </p:nvSpPr>
          <p:spPr>
            <a:xfrm>
              <a:off x="10158" y="3112"/>
              <a:ext cx="4263" cy="824"/>
            </a:xfrm>
            <a:prstGeom prst="rect">
              <a:avLst/>
            </a:prstGeom>
          </p:spPr>
          <p:txBody>
            <a:bodyPr wrap="none">
              <a:spAutoFit/>
            </a:bodyPr>
            <a:lstStyle/>
            <a:p>
              <a:r>
                <a:rPr lang="en-US" altLang="zh-CN" sz="2800" dirty="0">
                  <a:solidFill>
                    <a:schemeClr val="bg1"/>
                  </a:solidFill>
                  <a:latin typeface="微软雅黑" panose="020B0503020204020204" charset="-122"/>
                  <a:ea typeface="微软雅黑" panose="020B0503020204020204" charset="-122"/>
                </a:rPr>
                <a:t>System Design</a:t>
              </a:r>
              <a:endParaRPr lang="en-US" altLang="zh-CN" sz="2800" dirty="0">
                <a:solidFill>
                  <a:schemeClr val="bg1"/>
                </a:solidFill>
                <a:latin typeface="微软雅黑" panose="020B0503020204020204" charset="-122"/>
                <a:ea typeface="微软雅黑" panose="020B0503020204020204" charset="-122"/>
              </a:endParaRPr>
            </a:p>
          </p:txBody>
        </p:sp>
      </p:grpSp>
      <p:sp>
        <p:nvSpPr>
          <p:cNvPr id="12" name="文本占位符 85"/>
          <p:cNvSpPr txBox="1"/>
          <p:nvPr/>
        </p:nvSpPr>
        <p:spPr>
          <a:xfrm>
            <a:off x="1739265" y="1574165"/>
            <a:ext cx="7867650" cy="1716239"/>
          </a:xfrm>
          <a:prstGeom prst="rect">
            <a:avLst/>
          </a:prstGeom>
          <a:ln>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spcBef>
                <a:spcPts val="0"/>
              </a:spcBef>
              <a:buNone/>
            </a:pPr>
            <a:r>
              <a:rPr lang="en-US" sz="11500" dirty="0">
                <a:ln>
                  <a:gradFill>
                    <a:gsLst>
                      <a:gs pos="0">
                        <a:schemeClr val="bg1">
                          <a:alpha val="17000"/>
                          <a:lumMod val="94000"/>
                        </a:schemeClr>
                      </a:gs>
                      <a:gs pos="100000">
                        <a:srgbClr val="2F6CBA">
                          <a:alpha val="0"/>
                        </a:srgbClr>
                      </a:gs>
                    </a:gsLst>
                    <a:lin ang="5400000" scaled="1"/>
                  </a:gradFill>
                </a:ln>
                <a:noFill/>
                <a:latin typeface="方正小标宋简体" panose="03000509000000000000" pitchFamily="65" charset="-122"/>
                <a:ea typeface="方正小标宋简体" panose="03000509000000000000" pitchFamily="65" charset="-122"/>
                <a:cs typeface="+mj-lt"/>
                <a:sym typeface="+mn-lt"/>
              </a:rPr>
              <a:t>PART 03</a:t>
            </a:r>
            <a:endParaRPr lang="en-US" sz="11500" dirty="0">
              <a:ln>
                <a:gradFill>
                  <a:gsLst>
                    <a:gs pos="0">
                      <a:schemeClr val="bg1">
                        <a:alpha val="17000"/>
                        <a:lumMod val="94000"/>
                      </a:schemeClr>
                    </a:gs>
                    <a:gs pos="100000">
                      <a:srgbClr val="2F6CBA">
                        <a:alpha val="0"/>
                      </a:srgbClr>
                    </a:gs>
                  </a:gsLst>
                  <a:lin ang="5400000" scaled="1"/>
                </a:gradFill>
              </a:ln>
              <a:noFill/>
              <a:latin typeface="方正小标宋简体" panose="03000509000000000000" pitchFamily="65" charset="-122"/>
              <a:ea typeface="方正小标宋简体" panose="03000509000000000000" pitchFamily="65" charset="-122"/>
              <a:cs typeface="+mj-lt"/>
              <a:sym typeface="+mn-lt"/>
            </a:endParaRPr>
          </a:p>
        </p:txBody>
      </p:sp>
      <p:cxnSp>
        <p:nvCxnSpPr>
          <p:cNvPr id="10" name="直接连接符 9"/>
          <p:cNvCxnSpPr/>
          <p:nvPr/>
        </p:nvCxnSpPr>
        <p:spPr>
          <a:xfrm>
            <a:off x="1863725" y="4441190"/>
            <a:ext cx="4292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8688070" y="6400165"/>
            <a:ext cx="915670" cy="91567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080" y="-5080"/>
            <a:ext cx="10185400" cy="6863080"/>
            <a:chOff x="-8" y="-8"/>
            <a:chExt cx="19221" cy="10808"/>
          </a:xfrm>
        </p:grpSpPr>
        <p:pic>
          <p:nvPicPr>
            <p:cNvPr id="109" name="图片 108"/>
            <p:cNvPicPr>
              <a:picLocks noChangeAspect="1"/>
            </p:cNvPicPr>
            <p:nvPr/>
          </p:nvPicPr>
          <p:blipFill>
            <a:blip r:embed="rId1"/>
            <a:srcRect b="17500"/>
            <a:stretch>
              <a:fillRect/>
            </a:stretch>
          </p:blipFill>
          <p:spPr>
            <a:xfrm>
              <a:off x="14" y="-8"/>
              <a:ext cx="19182" cy="10808"/>
            </a:xfrm>
            <a:prstGeom prst="rect">
              <a:avLst/>
            </a:prstGeom>
          </p:spPr>
        </p:pic>
        <p:sp>
          <p:nvSpPr>
            <p:cNvPr id="9" name="矩形 8"/>
            <p:cNvSpPr/>
            <p:nvPr/>
          </p:nvSpPr>
          <p:spPr>
            <a:xfrm>
              <a:off x="-8" y="0"/>
              <a:ext cx="19221" cy="10800"/>
            </a:xfrm>
            <a:prstGeom prst="rect">
              <a:avLst/>
            </a:prstGeom>
            <a:gradFill>
              <a:gsLst>
                <a:gs pos="0">
                  <a:srgbClr val="FFFFFF">
                    <a:alpha val="82000"/>
                  </a:srgbClr>
                </a:gs>
                <a:gs pos="79000">
                  <a:schemeClr val="bg1">
                    <a:alpha val="89000"/>
                  </a:schemeClr>
                </a:gs>
                <a:gs pos="55000">
                  <a:schemeClr val="bg1">
                    <a:alpha val="92000"/>
                  </a:schemeClr>
                </a:gs>
              </a:gsLst>
              <a:lin ang="42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PA-矩形 1"/>
          <p:cNvSpPr/>
          <p:nvPr>
            <p:custDataLst>
              <p:tags r:id="rId2"/>
            </p:custDataLst>
          </p:nvPr>
        </p:nvSpPr>
        <p:spPr>
          <a:xfrm flipH="1">
            <a:off x="3846195" y="0"/>
            <a:ext cx="8343265" cy="6856095"/>
          </a:xfrm>
          <a:prstGeom prst="rect">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标题 1"/>
          <p:cNvSpPr txBox="1"/>
          <p:nvPr/>
        </p:nvSpPr>
        <p:spPr>
          <a:xfrm>
            <a:off x="911543" y="2407285"/>
            <a:ext cx="2336800" cy="1499000"/>
          </a:xfrm>
          <a:prstGeom prst="rect">
            <a:avLst/>
          </a:prstGeom>
        </p:spPr>
        <p:txBody>
          <a:bodyPr wrap="square">
            <a:spAutoFit/>
          </a:bodyPr>
          <a:lstStyle>
            <a:defPPr>
              <a:defRPr lang="zh-CN"/>
            </a:defPPr>
            <a:lvl1pPr algn="ctr">
              <a:lnSpc>
                <a:spcPct val="120000"/>
              </a:lnSpc>
              <a:spcBef>
                <a:spcPct val="0"/>
              </a:spcBef>
              <a:buNone/>
              <a:defRPr sz="4400">
                <a:gradFill>
                  <a:gsLst>
                    <a:gs pos="0">
                      <a:schemeClr val="accent1">
                        <a:lumMod val="60000"/>
                        <a:lumOff val="40000"/>
                      </a:schemeClr>
                    </a:gs>
                    <a:gs pos="55000">
                      <a:schemeClr val="accent1"/>
                    </a:gs>
                  </a:gsLst>
                  <a:lin ang="5400000" scaled="1"/>
                </a:gradFill>
                <a:effectLst>
                  <a:outerShdw blurRad="127000" sx="102000" sy="102000" algn="ctr" rotWithShape="0">
                    <a:schemeClr val="accent1">
                      <a:alpha val="30000"/>
                    </a:schemeClr>
                  </a:outerShdw>
                </a:effectLst>
                <a:latin typeface="+mj-ea"/>
                <a:ea typeface="+mj-ea"/>
                <a:cs typeface="+mj-cs"/>
              </a:defRPr>
            </a:lvl1pPr>
          </a:lstStyle>
          <a:p>
            <a:pPr algn="l"/>
            <a:r>
              <a:rPr lang="zh-CN" altLang="en-US" sz="8000" b="1" dirty="0">
                <a:solidFill>
                  <a:schemeClr val="accent2">
                    <a:lumMod val="75000"/>
                  </a:schemeClr>
                </a:solidFill>
                <a:effectLst/>
                <a:latin typeface="方正小标宋简体" panose="03000509000000000000" pitchFamily="65" charset="-122"/>
                <a:ea typeface="方正小标宋简体" panose="03000509000000000000" pitchFamily="65" charset="-122"/>
                <a:cs typeface="+mn-ea"/>
                <a:sym typeface="+mn-lt"/>
              </a:rPr>
              <a:t>目录</a:t>
            </a:r>
            <a:endParaRPr lang="zh-CN" altLang="en-US" sz="8000" b="1" dirty="0">
              <a:solidFill>
                <a:schemeClr val="accent2">
                  <a:lumMod val="75000"/>
                </a:schemeClr>
              </a:solidFill>
              <a:effectLst/>
              <a:latin typeface="方正小标宋简体" panose="03000509000000000000" pitchFamily="65" charset="-122"/>
              <a:ea typeface="方正小标宋简体" panose="03000509000000000000" pitchFamily="65" charset="-122"/>
              <a:cs typeface="+mn-ea"/>
              <a:sym typeface="+mn-lt"/>
            </a:endParaRPr>
          </a:p>
        </p:txBody>
      </p:sp>
      <p:sp>
        <p:nvSpPr>
          <p:cNvPr id="37" name="文本占位符 85"/>
          <p:cNvSpPr txBox="1"/>
          <p:nvPr/>
        </p:nvSpPr>
        <p:spPr>
          <a:xfrm>
            <a:off x="1587818" y="4058264"/>
            <a:ext cx="984250" cy="312420"/>
          </a:xfrm>
          <a:prstGeom prst="rect">
            <a:avLst/>
          </a:prstGeom>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spcBef>
                <a:spcPts val="0"/>
              </a:spcBef>
              <a:buNone/>
            </a:pPr>
            <a:r>
              <a:rPr lang="en-US" sz="1600" dirty="0">
                <a:solidFill>
                  <a:schemeClr val="accent2">
                    <a:lumMod val="75000"/>
                  </a:schemeClr>
                </a:solidFill>
                <a:latin typeface="+mj-lt"/>
                <a:cs typeface="+mj-lt"/>
                <a:sym typeface="+mn-lt"/>
              </a:rPr>
              <a:t>CONTENT</a:t>
            </a:r>
            <a:endParaRPr lang="en-US" sz="1600" dirty="0">
              <a:solidFill>
                <a:schemeClr val="accent2">
                  <a:lumMod val="75000"/>
                </a:schemeClr>
              </a:solidFill>
              <a:latin typeface="+mj-lt"/>
              <a:cs typeface="+mj-lt"/>
              <a:sym typeface="+mn-lt"/>
            </a:endParaRPr>
          </a:p>
        </p:txBody>
      </p:sp>
      <p:cxnSp>
        <p:nvCxnSpPr>
          <p:cNvPr id="29" name="直接连接符 28"/>
          <p:cNvCxnSpPr/>
          <p:nvPr/>
        </p:nvCxnSpPr>
        <p:spPr>
          <a:xfrm flipV="1">
            <a:off x="1021080" y="3940810"/>
            <a:ext cx="2117725" cy="127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42" name="组合 41"/>
          <p:cNvGrpSpPr/>
          <p:nvPr/>
        </p:nvGrpSpPr>
        <p:grpSpPr>
          <a:xfrm>
            <a:off x="5273040" y="1933575"/>
            <a:ext cx="2919730" cy="816610"/>
            <a:chOff x="10150" y="1649"/>
            <a:chExt cx="4598" cy="1286"/>
          </a:xfrm>
        </p:grpSpPr>
        <p:sp>
          <p:nvSpPr>
            <p:cNvPr id="30" name="文本框 29"/>
            <p:cNvSpPr txBox="1"/>
            <p:nvPr/>
          </p:nvSpPr>
          <p:spPr>
            <a:xfrm>
              <a:off x="10150" y="1649"/>
              <a:ext cx="4598" cy="824"/>
            </a:xfrm>
            <a:prstGeom prst="rect">
              <a:avLst/>
            </a:prstGeom>
            <a:noFill/>
          </p:spPr>
          <p:txBody>
            <a:bodyPr wrap="square" rtlCol="0">
              <a:spAutoFit/>
            </a:bodyPr>
            <a:lstStyle/>
            <a:p>
              <a:pPr algn="l"/>
              <a:r>
                <a:rPr lang="zh-CN" altLang="en-US" sz="2800" b="1" dirty="0">
                  <a:solidFill>
                    <a:schemeClr val="bg1"/>
                  </a:solidFill>
                  <a:latin typeface="方正小标宋简体" panose="03000509000000000000" pitchFamily="65" charset="-122"/>
                  <a:ea typeface="方正小标宋简体" panose="03000509000000000000" pitchFamily="65" charset="-122"/>
                </a:rPr>
                <a:t>系统目标</a:t>
              </a:r>
              <a:endParaRPr lang="zh-CN" altLang="en-US" sz="2800" b="1" dirty="0">
                <a:solidFill>
                  <a:schemeClr val="bg1"/>
                </a:solidFill>
                <a:latin typeface="方正小标宋简体" panose="03000509000000000000" pitchFamily="65" charset="-122"/>
                <a:ea typeface="方正小标宋简体" panose="03000509000000000000" pitchFamily="65" charset="-122"/>
              </a:endParaRPr>
            </a:p>
          </p:txBody>
        </p:sp>
        <p:sp>
          <p:nvSpPr>
            <p:cNvPr id="65" name="矩形 64"/>
            <p:cNvSpPr/>
            <p:nvPr/>
          </p:nvSpPr>
          <p:spPr>
            <a:xfrm>
              <a:off x="10150" y="2450"/>
              <a:ext cx="2800" cy="485"/>
            </a:xfrm>
            <a:prstGeom prst="rect">
              <a:avLst/>
            </a:prstGeom>
          </p:spPr>
          <p:txBody>
            <a:bodyPr wrap="none">
              <a:spAutoFit/>
            </a:bodyPr>
            <a:lstStyle/>
            <a:p>
              <a:r>
                <a:rPr lang="en-US" altLang="zh-CN" sz="1400" dirty="0">
                  <a:solidFill>
                    <a:schemeClr val="bg1"/>
                  </a:solidFill>
                  <a:latin typeface="华文中宋" panose="02010600040101010101" pitchFamily="2" charset="-122"/>
                  <a:ea typeface="华文中宋" panose="02010600040101010101" pitchFamily="2" charset="-122"/>
                </a:rPr>
                <a:t>System Objectives</a:t>
              </a:r>
              <a:endParaRPr lang="zh-CN" altLang="en-US" sz="1400" dirty="0">
                <a:solidFill>
                  <a:schemeClr val="bg1"/>
                </a:solidFill>
                <a:latin typeface="华文中宋" panose="02010600040101010101" pitchFamily="2" charset="-122"/>
                <a:ea typeface="华文中宋" panose="02010600040101010101" pitchFamily="2" charset="-122"/>
              </a:endParaRPr>
            </a:p>
          </p:txBody>
        </p:sp>
      </p:grpSp>
      <p:sp>
        <p:nvSpPr>
          <p:cNvPr id="46" name="PA-圆角矩形 5"/>
          <p:cNvSpPr/>
          <p:nvPr>
            <p:custDataLst>
              <p:tags r:id="rId3"/>
            </p:custDataLst>
          </p:nvPr>
        </p:nvSpPr>
        <p:spPr>
          <a:xfrm>
            <a:off x="4315460" y="1982470"/>
            <a:ext cx="821055" cy="716915"/>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47" name="文本框 46"/>
          <p:cNvSpPr txBox="1"/>
          <p:nvPr/>
        </p:nvSpPr>
        <p:spPr>
          <a:xfrm>
            <a:off x="4361180" y="2049145"/>
            <a:ext cx="683260" cy="583565"/>
          </a:xfrm>
          <a:prstGeom prst="rect">
            <a:avLst/>
          </a:prstGeom>
          <a:noFill/>
        </p:spPr>
        <p:txBody>
          <a:bodyPr wrap="square" rtlCol="0">
            <a:spAutoFit/>
          </a:bodyPr>
          <a:lstStyle/>
          <a:p>
            <a:pPr algn="ctr"/>
            <a:r>
              <a:rPr lang="en-US" altLang="zh-CN" sz="3200" b="1" dirty="0">
                <a:solidFill>
                  <a:schemeClr val="bg1"/>
                </a:solidFill>
                <a:latin typeface="方正小标宋简体" panose="03000509000000000000" pitchFamily="65" charset="-122"/>
                <a:ea typeface="方正小标宋简体" panose="03000509000000000000" pitchFamily="65" charset="-122"/>
              </a:rPr>
              <a:t>1</a:t>
            </a:r>
            <a:endParaRPr lang="en-US" altLang="zh-CN" sz="3200" b="1" dirty="0">
              <a:solidFill>
                <a:schemeClr val="bg1"/>
              </a:solidFill>
              <a:latin typeface="方正小标宋简体" panose="03000509000000000000" pitchFamily="65" charset="-122"/>
              <a:ea typeface="方正小标宋简体" panose="03000509000000000000" pitchFamily="65" charset="-122"/>
            </a:endParaRPr>
          </a:p>
        </p:txBody>
      </p:sp>
      <p:grpSp>
        <p:nvGrpSpPr>
          <p:cNvPr id="50" name="组合 49"/>
          <p:cNvGrpSpPr/>
          <p:nvPr/>
        </p:nvGrpSpPr>
        <p:grpSpPr>
          <a:xfrm>
            <a:off x="8822055" y="1861820"/>
            <a:ext cx="2919730" cy="816610"/>
            <a:chOff x="10150" y="1649"/>
            <a:chExt cx="4598" cy="1286"/>
          </a:xfrm>
        </p:grpSpPr>
        <p:sp>
          <p:nvSpPr>
            <p:cNvPr id="51" name="文本框 50"/>
            <p:cNvSpPr txBox="1"/>
            <p:nvPr/>
          </p:nvSpPr>
          <p:spPr>
            <a:xfrm>
              <a:off x="10150" y="1649"/>
              <a:ext cx="4598" cy="822"/>
            </a:xfrm>
            <a:prstGeom prst="rect">
              <a:avLst/>
            </a:prstGeom>
            <a:noFill/>
          </p:spPr>
          <p:txBody>
            <a:bodyPr wrap="square" rtlCol="0">
              <a:spAutoFit/>
            </a:bodyPr>
            <a:lstStyle/>
            <a:p>
              <a:pPr algn="l"/>
              <a:r>
                <a:rPr lang="zh-CN" altLang="en-US" sz="2800" b="1" dirty="0">
                  <a:solidFill>
                    <a:schemeClr val="bg1"/>
                  </a:solidFill>
                  <a:latin typeface="方正小标宋简体" panose="03000509000000000000" pitchFamily="65" charset="-122"/>
                  <a:ea typeface="方正小标宋简体" panose="03000509000000000000" pitchFamily="65" charset="-122"/>
                </a:rPr>
                <a:t>需求分析</a:t>
              </a:r>
              <a:endParaRPr lang="zh-CN" altLang="en-US" sz="2800" b="1" dirty="0">
                <a:solidFill>
                  <a:schemeClr val="bg1"/>
                </a:solidFill>
                <a:latin typeface="方正小标宋简体" panose="03000509000000000000" pitchFamily="65" charset="-122"/>
                <a:ea typeface="方正小标宋简体" panose="03000509000000000000" pitchFamily="65" charset="-122"/>
              </a:endParaRPr>
            </a:p>
          </p:txBody>
        </p:sp>
        <p:sp>
          <p:nvSpPr>
            <p:cNvPr id="52" name="矩形 51"/>
            <p:cNvSpPr/>
            <p:nvPr/>
          </p:nvSpPr>
          <p:spPr>
            <a:xfrm>
              <a:off x="10150" y="2450"/>
              <a:ext cx="3201" cy="485"/>
            </a:xfrm>
            <a:prstGeom prst="rect">
              <a:avLst/>
            </a:prstGeom>
          </p:spPr>
          <p:txBody>
            <a:bodyPr wrap="none">
              <a:spAutoFit/>
            </a:bodyPr>
            <a:lstStyle/>
            <a:p>
              <a:r>
                <a:rPr lang="en-US" altLang="zh-CN" sz="1400" dirty="0">
                  <a:solidFill>
                    <a:schemeClr val="bg1"/>
                  </a:solidFill>
                  <a:latin typeface="华文中宋" panose="02010600040101010101" pitchFamily="2" charset="-122"/>
                  <a:ea typeface="华文中宋" panose="02010600040101010101" pitchFamily="2" charset="-122"/>
                </a:rPr>
                <a:t>requirement analysis</a:t>
              </a:r>
              <a:endParaRPr lang="zh-CN" altLang="en-US" sz="1400" dirty="0">
                <a:solidFill>
                  <a:schemeClr val="bg1"/>
                </a:solidFill>
                <a:latin typeface="华文中宋" panose="02010600040101010101" pitchFamily="2" charset="-122"/>
                <a:ea typeface="华文中宋" panose="02010600040101010101" pitchFamily="2" charset="-122"/>
              </a:endParaRPr>
            </a:p>
          </p:txBody>
        </p:sp>
      </p:grpSp>
      <p:sp>
        <p:nvSpPr>
          <p:cNvPr id="53" name="PA-圆角矩形 5"/>
          <p:cNvSpPr/>
          <p:nvPr>
            <p:custDataLst>
              <p:tags r:id="rId4"/>
            </p:custDataLst>
          </p:nvPr>
        </p:nvSpPr>
        <p:spPr>
          <a:xfrm>
            <a:off x="7841298" y="1910715"/>
            <a:ext cx="821055" cy="716915"/>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57" name="文本框 56"/>
          <p:cNvSpPr txBox="1"/>
          <p:nvPr/>
        </p:nvSpPr>
        <p:spPr>
          <a:xfrm>
            <a:off x="7910195" y="1977390"/>
            <a:ext cx="683260" cy="583565"/>
          </a:xfrm>
          <a:prstGeom prst="rect">
            <a:avLst/>
          </a:prstGeom>
          <a:noFill/>
        </p:spPr>
        <p:txBody>
          <a:bodyPr wrap="square" rtlCol="0">
            <a:spAutoFit/>
          </a:bodyPr>
          <a:lstStyle/>
          <a:p>
            <a:pPr algn="ctr"/>
            <a:r>
              <a:rPr lang="en-US" altLang="zh-CN" sz="3200" b="1" dirty="0">
                <a:solidFill>
                  <a:schemeClr val="bg1"/>
                </a:solidFill>
                <a:latin typeface="方正小标宋简体" panose="03000509000000000000" pitchFamily="65" charset="-122"/>
                <a:ea typeface="方正小标宋简体" panose="03000509000000000000" pitchFamily="65" charset="-122"/>
              </a:rPr>
              <a:t>2</a:t>
            </a:r>
            <a:endParaRPr lang="en-US" altLang="zh-CN" sz="3200" b="1" dirty="0">
              <a:solidFill>
                <a:schemeClr val="bg1"/>
              </a:solidFill>
              <a:latin typeface="方正小标宋简体" panose="03000509000000000000" pitchFamily="65" charset="-122"/>
              <a:ea typeface="方正小标宋简体" panose="03000509000000000000" pitchFamily="65" charset="-122"/>
            </a:endParaRPr>
          </a:p>
        </p:txBody>
      </p:sp>
      <p:grpSp>
        <p:nvGrpSpPr>
          <p:cNvPr id="59" name="组合 58"/>
          <p:cNvGrpSpPr/>
          <p:nvPr/>
        </p:nvGrpSpPr>
        <p:grpSpPr>
          <a:xfrm>
            <a:off x="5273040" y="3288665"/>
            <a:ext cx="2919730" cy="816610"/>
            <a:chOff x="10150" y="1649"/>
            <a:chExt cx="4598" cy="1286"/>
          </a:xfrm>
        </p:grpSpPr>
        <p:sp>
          <p:nvSpPr>
            <p:cNvPr id="60" name="文本框 59"/>
            <p:cNvSpPr txBox="1"/>
            <p:nvPr/>
          </p:nvSpPr>
          <p:spPr>
            <a:xfrm>
              <a:off x="10150" y="1649"/>
              <a:ext cx="4598" cy="822"/>
            </a:xfrm>
            <a:prstGeom prst="rect">
              <a:avLst/>
            </a:prstGeom>
            <a:noFill/>
          </p:spPr>
          <p:txBody>
            <a:bodyPr wrap="square" rtlCol="0">
              <a:spAutoFit/>
            </a:bodyPr>
            <a:lstStyle/>
            <a:p>
              <a:pPr algn="l"/>
              <a:r>
                <a:rPr lang="zh-CN" altLang="en-US" sz="2800" b="1" dirty="0">
                  <a:solidFill>
                    <a:schemeClr val="bg1"/>
                  </a:solidFill>
                  <a:latin typeface="方正小标宋简体" panose="03000509000000000000" pitchFamily="65" charset="-122"/>
                  <a:ea typeface="方正小标宋简体" panose="03000509000000000000" pitchFamily="65" charset="-122"/>
                </a:rPr>
                <a:t>数据库设计</a:t>
              </a:r>
              <a:endParaRPr lang="zh-CN" altLang="en-US" sz="2800" b="1" dirty="0">
                <a:solidFill>
                  <a:schemeClr val="bg1"/>
                </a:solidFill>
                <a:latin typeface="方正小标宋简体" panose="03000509000000000000" pitchFamily="65" charset="-122"/>
                <a:ea typeface="方正小标宋简体" panose="03000509000000000000" pitchFamily="65" charset="-122"/>
              </a:endParaRPr>
            </a:p>
          </p:txBody>
        </p:sp>
        <p:sp>
          <p:nvSpPr>
            <p:cNvPr id="61" name="矩形 60"/>
            <p:cNvSpPr/>
            <p:nvPr/>
          </p:nvSpPr>
          <p:spPr>
            <a:xfrm>
              <a:off x="10150" y="2450"/>
              <a:ext cx="2568" cy="485"/>
            </a:xfrm>
            <a:prstGeom prst="rect">
              <a:avLst/>
            </a:prstGeom>
          </p:spPr>
          <p:txBody>
            <a:bodyPr wrap="none">
              <a:spAutoFit/>
            </a:bodyPr>
            <a:lstStyle/>
            <a:p>
              <a:r>
                <a:rPr lang="en-US" altLang="zh-CN" sz="1400" dirty="0">
                  <a:solidFill>
                    <a:schemeClr val="bg1"/>
                  </a:solidFill>
                  <a:latin typeface="华文中宋" panose="02010600040101010101" pitchFamily="2" charset="-122"/>
                  <a:ea typeface="华文中宋" panose="02010600040101010101" pitchFamily="2" charset="-122"/>
                </a:rPr>
                <a:t>Database design</a:t>
              </a:r>
              <a:endParaRPr lang="zh-CN" altLang="en-US" sz="1400" dirty="0">
                <a:solidFill>
                  <a:schemeClr val="bg1"/>
                </a:solidFill>
                <a:latin typeface="华文中宋" panose="02010600040101010101" pitchFamily="2" charset="-122"/>
                <a:ea typeface="华文中宋" panose="02010600040101010101" pitchFamily="2" charset="-122"/>
              </a:endParaRPr>
            </a:p>
          </p:txBody>
        </p:sp>
      </p:grpSp>
      <p:sp>
        <p:nvSpPr>
          <p:cNvPr id="69" name="PA-圆角矩形 5"/>
          <p:cNvSpPr/>
          <p:nvPr>
            <p:custDataLst>
              <p:tags r:id="rId5"/>
            </p:custDataLst>
          </p:nvPr>
        </p:nvSpPr>
        <p:spPr>
          <a:xfrm>
            <a:off x="4315460" y="3337560"/>
            <a:ext cx="821055" cy="716915"/>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70" name="文本框 69"/>
          <p:cNvSpPr txBox="1"/>
          <p:nvPr/>
        </p:nvSpPr>
        <p:spPr>
          <a:xfrm>
            <a:off x="4361180" y="3404235"/>
            <a:ext cx="683260" cy="583565"/>
          </a:xfrm>
          <a:prstGeom prst="rect">
            <a:avLst/>
          </a:prstGeom>
          <a:noFill/>
        </p:spPr>
        <p:txBody>
          <a:bodyPr wrap="square" rtlCol="0">
            <a:spAutoFit/>
          </a:bodyPr>
          <a:lstStyle/>
          <a:p>
            <a:pPr algn="ctr"/>
            <a:r>
              <a:rPr lang="en-US" altLang="zh-CN" sz="3200" b="1" dirty="0">
                <a:solidFill>
                  <a:schemeClr val="bg1"/>
                </a:solidFill>
                <a:latin typeface="方正小标宋简体" panose="03000509000000000000" pitchFamily="65" charset="-122"/>
                <a:ea typeface="方正小标宋简体" panose="03000509000000000000" pitchFamily="65" charset="-122"/>
              </a:rPr>
              <a:t>3</a:t>
            </a:r>
            <a:endParaRPr lang="en-US" altLang="zh-CN" sz="3200" b="1" dirty="0">
              <a:solidFill>
                <a:schemeClr val="bg1"/>
              </a:solidFill>
              <a:latin typeface="方正小标宋简体" panose="03000509000000000000" pitchFamily="65" charset="-122"/>
              <a:ea typeface="方正小标宋简体" panose="03000509000000000000" pitchFamily="65" charset="-122"/>
            </a:endParaRPr>
          </a:p>
        </p:txBody>
      </p:sp>
      <p:grpSp>
        <p:nvGrpSpPr>
          <p:cNvPr id="72" name="组合 71"/>
          <p:cNvGrpSpPr/>
          <p:nvPr/>
        </p:nvGrpSpPr>
        <p:grpSpPr>
          <a:xfrm>
            <a:off x="8822055" y="3216910"/>
            <a:ext cx="2919730" cy="816610"/>
            <a:chOff x="10150" y="1649"/>
            <a:chExt cx="4598" cy="1286"/>
          </a:xfrm>
        </p:grpSpPr>
        <p:sp>
          <p:nvSpPr>
            <p:cNvPr id="73" name="文本框 72"/>
            <p:cNvSpPr txBox="1"/>
            <p:nvPr/>
          </p:nvSpPr>
          <p:spPr>
            <a:xfrm>
              <a:off x="10150" y="1649"/>
              <a:ext cx="4598" cy="822"/>
            </a:xfrm>
            <a:prstGeom prst="rect">
              <a:avLst/>
            </a:prstGeom>
            <a:noFill/>
          </p:spPr>
          <p:txBody>
            <a:bodyPr wrap="square" rtlCol="0">
              <a:spAutoFit/>
            </a:bodyPr>
            <a:lstStyle/>
            <a:p>
              <a:pPr algn="l"/>
              <a:r>
                <a:rPr lang="zh-CN" altLang="en-US" sz="2800" b="1" dirty="0">
                  <a:solidFill>
                    <a:schemeClr val="bg1"/>
                  </a:solidFill>
                  <a:latin typeface="方正小标宋简体" panose="03000509000000000000" pitchFamily="65" charset="-122"/>
                  <a:ea typeface="方正小标宋简体" panose="03000509000000000000" pitchFamily="65" charset="-122"/>
                </a:rPr>
                <a:t>系统设计</a:t>
              </a:r>
              <a:endParaRPr lang="zh-CN" altLang="en-US" sz="2800" b="1" dirty="0">
                <a:solidFill>
                  <a:schemeClr val="bg1"/>
                </a:solidFill>
                <a:latin typeface="方正小标宋简体" panose="03000509000000000000" pitchFamily="65" charset="-122"/>
                <a:ea typeface="方正小标宋简体" panose="03000509000000000000" pitchFamily="65" charset="-122"/>
              </a:endParaRPr>
            </a:p>
          </p:txBody>
        </p:sp>
        <p:sp>
          <p:nvSpPr>
            <p:cNvPr id="74" name="矩形 73"/>
            <p:cNvSpPr/>
            <p:nvPr/>
          </p:nvSpPr>
          <p:spPr>
            <a:xfrm>
              <a:off x="10150" y="2450"/>
              <a:ext cx="2237" cy="485"/>
            </a:xfrm>
            <a:prstGeom prst="rect">
              <a:avLst/>
            </a:prstGeom>
          </p:spPr>
          <p:txBody>
            <a:bodyPr wrap="none">
              <a:spAutoFit/>
            </a:bodyPr>
            <a:lstStyle/>
            <a:p>
              <a:r>
                <a:rPr lang="en-US" altLang="zh-CN" sz="1400" dirty="0">
                  <a:solidFill>
                    <a:schemeClr val="bg1"/>
                  </a:solidFill>
                  <a:latin typeface="华文中宋" panose="02010600040101010101" pitchFamily="2" charset="-122"/>
                  <a:ea typeface="华文中宋" panose="02010600040101010101" pitchFamily="2" charset="-122"/>
                </a:rPr>
                <a:t>system design</a:t>
              </a:r>
              <a:endParaRPr lang="zh-CN" altLang="en-US" sz="1400" dirty="0">
                <a:solidFill>
                  <a:schemeClr val="bg1"/>
                </a:solidFill>
                <a:latin typeface="华文中宋" panose="02010600040101010101" pitchFamily="2" charset="-122"/>
                <a:ea typeface="华文中宋" panose="02010600040101010101" pitchFamily="2" charset="-122"/>
              </a:endParaRPr>
            </a:p>
          </p:txBody>
        </p:sp>
      </p:grpSp>
      <p:sp>
        <p:nvSpPr>
          <p:cNvPr id="75" name="PA-圆角矩形 5"/>
          <p:cNvSpPr/>
          <p:nvPr>
            <p:custDataLst>
              <p:tags r:id="rId6"/>
            </p:custDataLst>
          </p:nvPr>
        </p:nvSpPr>
        <p:spPr>
          <a:xfrm>
            <a:off x="7841298" y="3265805"/>
            <a:ext cx="821055" cy="716915"/>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76" name="文本框 75"/>
          <p:cNvSpPr txBox="1"/>
          <p:nvPr/>
        </p:nvSpPr>
        <p:spPr>
          <a:xfrm>
            <a:off x="7910195" y="3332480"/>
            <a:ext cx="683260" cy="583565"/>
          </a:xfrm>
          <a:prstGeom prst="rect">
            <a:avLst/>
          </a:prstGeom>
          <a:noFill/>
        </p:spPr>
        <p:txBody>
          <a:bodyPr wrap="square" rtlCol="0">
            <a:spAutoFit/>
          </a:bodyPr>
          <a:lstStyle/>
          <a:p>
            <a:pPr algn="ctr"/>
            <a:r>
              <a:rPr lang="en-US" altLang="zh-CN" sz="3200" b="1" dirty="0">
                <a:solidFill>
                  <a:schemeClr val="bg1"/>
                </a:solidFill>
                <a:latin typeface="方正小标宋简体" panose="03000509000000000000" pitchFamily="65" charset="-122"/>
                <a:ea typeface="方正小标宋简体" panose="03000509000000000000" pitchFamily="65" charset="-122"/>
              </a:rPr>
              <a:t>4</a:t>
            </a:r>
            <a:endParaRPr lang="en-US" altLang="zh-CN" sz="3200" b="1" dirty="0">
              <a:solidFill>
                <a:schemeClr val="bg1"/>
              </a:solidFill>
              <a:latin typeface="方正小标宋简体" panose="03000509000000000000" pitchFamily="65" charset="-122"/>
              <a:ea typeface="方正小标宋简体" panose="03000509000000000000" pitchFamily="65" charset="-122"/>
            </a:endParaRPr>
          </a:p>
        </p:txBody>
      </p:sp>
      <p:grpSp>
        <p:nvGrpSpPr>
          <p:cNvPr id="78" name="组合 77"/>
          <p:cNvGrpSpPr/>
          <p:nvPr/>
        </p:nvGrpSpPr>
        <p:grpSpPr>
          <a:xfrm>
            <a:off x="5273040" y="4643755"/>
            <a:ext cx="2919730" cy="816610"/>
            <a:chOff x="10150" y="1649"/>
            <a:chExt cx="4598" cy="1286"/>
          </a:xfrm>
        </p:grpSpPr>
        <p:sp>
          <p:nvSpPr>
            <p:cNvPr id="79" name="文本框 78"/>
            <p:cNvSpPr txBox="1"/>
            <p:nvPr/>
          </p:nvSpPr>
          <p:spPr>
            <a:xfrm>
              <a:off x="10150" y="1649"/>
              <a:ext cx="4598" cy="822"/>
            </a:xfrm>
            <a:prstGeom prst="rect">
              <a:avLst/>
            </a:prstGeom>
            <a:noFill/>
          </p:spPr>
          <p:txBody>
            <a:bodyPr wrap="square" rtlCol="0">
              <a:spAutoFit/>
            </a:bodyPr>
            <a:lstStyle/>
            <a:p>
              <a:pPr algn="l"/>
              <a:r>
                <a:rPr lang="zh-CN" altLang="en-US" sz="2800" b="1" dirty="0">
                  <a:solidFill>
                    <a:schemeClr val="bg1"/>
                  </a:solidFill>
                  <a:latin typeface="方正小标宋简体" panose="03000509000000000000" pitchFamily="65" charset="-122"/>
                  <a:ea typeface="方正小标宋简体" panose="03000509000000000000" pitchFamily="65" charset="-122"/>
                </a:rPr>
                <a:t>系统实现</a:t>
              </a:r>
              <a:endParaRPr lang="zh-CN" altLang="en-US" sz="2800" b="1" dirty="0">
                <a:solidFill>
                  <a:schemeClr val="bg1"/>
                </a:solidFill>
                <a:latin typeface="方正小标宋简体" panose="03000509000000000000" pitchFamily="65" charset="-122"/>
                <a:ea typeface="方正小标宋简体" panose="03000509000000000000" pitchFamily="65" charset="-122"/>
              </a:endParaRPr>
            </a:p>
          </p:txBody>
        </p:sp>
        <p:sp>
          <p:nvSpPr>
            <p:cNvPr id="80" name="矩形 79"/>
            <p:cNvSpPr/>
            <p:nvPr/>
          </p:nvSpPr>
          <p:spPr>
            <a:xfrm>
              <a:off x="10150" y="2450"/>
              <a:ext cx="3514" cy="485"/>
            </a:xfrm>
            <a:prstGeom prst="rect">
              <a:avLst/>
            </a:prstGeom>
          </p:spPr>
          <p:txBody>
            <a:bodyPr wrap="none">
              <a:spAutoFit/>
            </a:bodyPr>
            <a:lstStyle/>
            <a:p>
              <a:r>
                <a:rPr lang="en-US" altLang="zh-CN" sz="1400" dirty="0">
                  <a:solidFill>
                    <a:schemeClr val="bg1"/>
                  </a:solidFill>
                  <a:latin typeface="华文中宋" panose="02010600040101010101" pitchFamily="2" charset="-122"/>
                  <a:ea typeface="华文中宋" panose="02010600040101010101" pitchFamily="2" charset="-122"/>
                </a:rPr>
                <a:t>system implementation</a:t>
              </a:r>
              <a:endParaRPr lang="zh-CN" altLang="en-US" sz="1400" dirty="0">
                <a:solidFill>
                  <a:schemeClr val="bg1"/>
                </a:solidFill>
                <a:latin typeface="华文中宋" panose="02010600040101010101" pitchFamily="2" charset="-122"/>
                <a:ea typeface="华文中宋" panose="02010600040101010101" pitchFamily="2" charset="-122"/>
              </a:endParaRPr>
            </a:p>
          </p:txBody>
        </p:sp>
      </p:grpSp>
      <p:sp>
        <p:nvSpPr>
          <p:cNvPr id="81" name="PA-圆角矩形 5"/>
          <p:cNvSpPr/>
          <p:nvPr>
            <p:custDataLst>
              <p:tags r:id="rId7"/>
            </p:custDataLst>
          </p:nvPr>
        </p:nvSpPr>
        <p:spPr>
          <a:xfrm>
            <a:off x="4315460" y="4692650"/>
            <a:ext cx="821055" cy="716915"/>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82" name="文本框 81"/>
          <p:cNvSpPr txBox="1"/>
          <p:nvPr/>
        </p:nvSpPr>
        <p:spPr>
          <a:xfrm>
            <a:off x="4361180" y="4759325"/>
            <a:ext cx="683260" cy="583565"/>
          </a:xfrm>
          <a:prstGeom prst="rect">
            <a:avLst/>
          </a:prstGeom>
          <a:noFill/>
        </p:spPr>
        <p:txBody>
          <a:bodyPr wrap="square" rtlCol="0">
            <a:spAutoFit/>
          </a:bodyPr>
          <a:lstStyle/>
          <a:p>
            <a:pPr algn="ctr"/>
            <a:r>
              <a:rPr lang="en-US" altLang="zh-CN" sz="3200" b="1" dirty="0">
                <a:solidFill>
                  <a:schemeClr val="bg1"/>
                </a:solidFill>
                <a:latin typeface="方正小标宋简体" panose="03000509000000000000" pitchFamily="65" charset="-122"/>
                <a:ea typeface="方正小标宋简体" panose="03000509000000000000" pitchFamily="65" charset="-122"/>
              </a:rPr>
              <a:t>5</a:t>
            </a:r>
            <a:endParaRPr lang="en-US" altLang="zh-CN" sz="3200" b="1" dirty="0">
              <a:solidFill>
                <a:schemeClr val="bg1"/>
              </a:solidFill>
              <a:latin typeface="方正小标宋简体" panose="03000509000000000000" pitchFamily="65" charset="-122"/>
              <a:ea typeface="方正小标宋简体" panose="03000509000000000000" pitchFamily="65" charset="-122"/>
            </a:endParaRPr>
          </a:p>
        </p:txBody>
      </p:sp>
      <p:grpSp>
        <p:nvGrpSpPr>
          <p:cNvPr id="84" name="组合 83"/>
          <p:cNvGrpSpPr/>
          <p:nvPr/>
        </p:nvGrpSpPr>
        <p:grpSpPr>
          <a:xfrm>
            <a:off x="8808085" y="4572000"/>
            <a:ext cx="2919730" cy="816610"/>
            <a:chOff x="10128" y="1649"/>
            <a:chExt cx="4598" cy="1286"/>
          </a:xfrm>
        </p:grpSpPr>
        <p:sp>
          <p:nvSpPr>
            <p:cNvPr id="85" name="文本框 84"/>
            <p:cNvSpPr txBox="1"/>
            <p:nvPr/>
          </p:nvSpPr>
          <p:spPr>
            <a:xfrm>
              <a:off x="10128" y="1649"/>
              <a:ext cx="4598" cy="822"/>
            </a:xfrm>
            <a:prstGeom prst="rect">
              <a:avLst/>
            </a:prstGeom>
            <a:noFill/>
          </p:spPr>
          <p:txBody>
            <a:bodyPr wrap="square" rtlCol="0">
              <a:spAutoFit/>
            </a:bodyPr>
            <a:lstStyle/>
            <a:p>
              <a:pPr algn="l"/>
              <a:r>
                <a:rPr lang="zh-CN" altLang="en-US" sz="2800" b="1" dirty="0">
                  <a:solidFill>
                    <a:schemeClr val="bg1"/>
                  </a:solidFill>
                  <a:latin typeface="方正小标宋简体" panose="03000509000000000000" pitchFamily="65" charset="-122"/>
                  <a:ea typeface="方正小标宋简体" panose="03000509000000000000" pitchFamily="65" charset="-122"/>
                </a:rPr>
                <a:t>系统测试</a:t>
              </a:r>
              <a:endParaRPr lang="zh-CN" altLang="en-US" sz="2800" b="1" dirty="0">
                <a:solidFill>
                  <a:schemeClr val="bg1"/>
                </a:solidFill>
                <a:latin typeface="方正小标宋简体" panose="03000509000000000000" pitchFamily="65" charset="-122"/>
                <a:ea typeface="方正小标宋简体" panose="03000509000000000000" pitchFamily="65" charset="-122"/>
              </a:endParaRPr>
            </a:p>
          </p:txBody>
        </p:sp>
        <p:sp>
          <p:nvSpPr>
            <p:cNvPr id="86" name="矩形 85"/>
            <p:cNvSpPr/>
            <p:nvPr/>
          </p:nvSpPr>
          <p:spPr>
            <a:xfrm>
              <a:off x="10150" y="2450"/>
              <a:ext cx="1896" cy="485"/>
            </a:xfrm>
            <a:prstGeom prst="rect">
              <a:avLst/>
            </a:prstGeom>
          </p:spPr>
          <p:txBody>
            <a:bodyPr wrap="none">
              <a:spAutoFit/>
            </a:bodyPr>
            <a:lstStyle/>
            <a:p>
              <a:r>
                <a:rPr lang="en-US" altLang="zh-CN" sz="1400" dirty="0">
                  <a:solidFill>
                    <a:schemeClr val="bg1"/>
                  </a:solidFill>
                  <a:latin typeface="华文中宋" panose="02010600040101010101" pitchFamily="2" charset="-122"/>
                  <a:ea typeface="华文中宋" panose="02010600040101010101" pitchFamily="2" charset="-122"/>
                </a:rPr>
                <a:t>System test</a:t>
              </a:r>
              <a:endParaRPr lang="zh-CN" altLang="en-US" sz="1400" dirty="0">
                <a:solidFill>
                  <a:schemeClr val="bg1"/>
                </a:solidFill>
                <a:latin typeface="华文中宋" panose="02010600040101010101" pitchFamily="2" charset="-122"/>
                <a:ea typeface="华文中宋" panose="02010600040101010101" pitchFamily="2" charset="-122"/>
              </a:endParaRPr>
            </a:p>
          </p:txBody>
        </p:sp>
      </p:grpSp>
      <p:sp>
        <p:nvSpPr>
          <p:cNvPr id="87" name="PA-圆角矩形 5"/>
          <p:cNvSpPr/>
          <p:nvPr>
            <p:custDataLst>
              <p:tags r:id="rId8"/>
            </p:custDataLst>
          </p:nvPr>
        </p:nvSpPr>
        <p:spPr>
          <a:xfrm>
            <a:off x="7841298" y="4620895"/>
            <a:ext cx="821055" cy="716915"/>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88" name="文本框 87"/>
          <p:cNvSpPr txBox="1"/>
          <p:nvPr/>
        </p:nvSpPr>
        <p:spPr>
          <a:xfrm>
            <a:off x="7910195" y="4687570"/>
            <a:ext cx="683260" cy="583565"/>
          </a:xfrm>
          <a:prstGeom prst="rect">
            <a:avLst/>
          </a:prstGeom>
          <a:noFill/>
        </p:spPr>
        <p:txBody>
          <a:bodyPr wrap="square" rtlCol="0">
            <a:spAutoFit/>
          </a:bodyPr>
          <a:lstStyle/>
          <a:p>
            <a:pPr algn="ctr"/>
            <a:r>
              <a:rPr lang="en-US" altLang="zh-CN" sz="3200" b="1" dirty="0">
                <a:solidFill>
                  <a:schemeClr val="bg1"/>
                </a:solidFill>
                <a:latin typeface="方正小标宋简体" panose="03000509000000000000" pitchFamily="65" charset="-122"/>
                <a:ea typeface="方正小标宋简体" panose="03000509000000000000" pitchFamily="65" charset="-122"/>
              </a:rPr>
              <a:t>6</a:t>
            </a:r>
            <a:endParaRPr lang="en-US" altLang="zh-CN" sz="3200" b="1" dirty="0">
              <a:solidFill>
                <a:schemeClr val="bg1"/>
              </a:solidFill>
              <a:latin typeface="方正小标宋简体" panose="03000509000000000000" pitchFamily="65" charset="-122"/>
              <a:ea typeface="方正小标宋简体" panose="03000509000000000000" pitchFamily="65" charset="-122"/>
            </a:endParaRPr>
          </a:p>
        </p:txBody>
      </p:sp>
      <p:sp>
        <p:nvSpPr>
          <p:cNvPr id="89" name="椭圆 88"/>
          <p:cNvSpPr/>
          <p:nvPr/>
        </p:nvSpPr>
        <p:spPr>
          <a:xfrm>
            <a:off x="-1062355" y="-621665"/>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262255" y="1323975"/>
            <a:ext cx="548640" cy="54864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3019425" y="5487035"/>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798175" y="-95250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11300460" y="5726430"/>
            <a:ext cx="548640" cy="54864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10407650" y="819785"/>
            <a:ext cx="448310" cy="44831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952500" y="-95250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340360" y="427990"/>
            <a:ext cx="548640" cy="54864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6" name="组合 95"/>
          <p:cNvGrpSpPr/>
          <p:nvPr/>
        </p:nvGrpSpPr>
        <p:grpSpPr>
          <a:xfrm>
            <a:off x="10650855" y="742315"/>
            <a:ext cx="956310" cy="222250"/>
            <a:chOff x="16633" y="9089"/>
            <a:chExt cx="1506" cy="350"/>
          </a:xfrm>
        </p:grpSpPr>
        <p:grpSp>
          <p:nvGrpSpPr>
            <p:cNvPr id="2" name="组合 1"/>
            <p:cNvGrpSpPr/>
            <p:nvPr/>
          </p:nvGrpSpPr>
          <p:grpSpPr>
            <a:xfrm>
              <a:off x="16633" y="9089"/>
              <a:ext cx="351" cy="351"/>
              <a:chOff x="10882313" y="6396038"/>
              <a:chExt cx="303212" cy="303212"/>
            </a:xfrm>
          </p:grpSpPr>
          <p:sp>
            <p:nvSpPr>
              <p:cNvPr id="3" name="任意多边形: 形状 49"/>
              <p:cNvSpPr>
                <a:spLocks noChangeAspect="1"/>
              </p:cNvSpPr>
              <p:nvPr/>
            </p:nvSpPr>
            <p:spPr bwMode="auto">
              <a:xfrm>
                <a:off x="10982939" y="6442640"/>
                <a:ext cx="101961" cy="210009"/>
              </a:xfrm>
              <a:custGeom>
                <a:avLst/>
                <a:gdLst>
                  <a:gd name="connsiteX0" fmla="*/ 153435 w 326134"/>
                  <a:gd name="connsiteY0" fmla="*/ 529358 h 671736"/>
                  <a:gd name="connsiteX1" fmla="*/ 119645 w 326134"/>
                  <a:gd name="connsiteY1" fmla="*/ 546898 h 671736"/>
                  <a:gd name="connsiteX2" fmla="*/ 159446 w 326134"/>
                  <a:gd name="connsiteY2" fmla="*/ 561302 h 671736"/>
                  <a:gd name="connsiteX3" fmla="*/ 159446 w 326134"/>
                  <a:gd name="connsiteY3" fmla="*/ 529682 h 671736"/>
                  <a:gd name="connsiteX4" fmla="*/ 153435 w 326134"/>
                  <a:gd name="connsiteY4" fmla="*/ 529358 h 671736"/>
                  <a:gd name="connsiteX5" fmla="*/ 226631 w 326134"/>
                  <a:gd name="connsiteY5" fmla="*/ 422217 h 671736"/>
                  <a:gd name="connsiteX6" fmla="*/ 202308 w 326134"/>
                  <a:gd name="connsiteY6" fmla="*/ 424428 h 671736"/>
                  <a:gd name="connsiteX7" fmla="*/ 202308 w 326134"/>
                  <a:gd name="connsiteY7" fmla="*/ 474666 h 671736"/>
                  <a:gd name="connsiteX8" fmla="*/ 252558 w 326134"/>
                  <a:gd name="connsiteY8" fmla="*/ 441764 h 671736"/>
                  <a:gd name="connsiteX9" fmla="*/ 226631 w 326134"/>
                  <a:gd name="connsiteY9" fmla="*/ 422217 h 671736"/>
                  <a:gd name="connsiteX10" fmla="*/ 149921 w 326134"/>
                  <a:gd name="connsiteY10" fmla="*/ 298453 h 671736"/>
                  <a:gd name="connsiteX11" fmla="*/ 88390 w 326134"/>
                  <a:gd name="connsiteY11" fmla="*/ 343711 h 671736"/>
                  <a:gd name="connsiteX12" fmla="*/ 149921 w 326134"/>
                  <a:gd name="connsiteY12" fmla="*/ 379555 h 671736"/>
                  <a:gd name="connsiteX13" fmla="*/ 217727 w 326134"/>
                  <a:gd name="connsiteY13" fmla="*/ 142410 h 671736"/>
                  <a:gd name="connsiteX14" fmla="*/ 208658 w 326134"/>
                  <a:gd name="connsiteY14" fmla="*/ 143472 h 671736"/>
                  <a:gd name="connsiteX15" fmla="*/ 208658 w 326134"/>
                  <a:gd name="connsiteY15" fmla="*/ 222253 h 671736"/>
                  <a:gd name="connsiteX16" fmla="*/ 270961 w 326134"/>
                  <a:gd name="connsiteY16" fmla="*/ 166600 h 671736"/>
                  <a:gd name="connsiteX17" fmla="*/ 217727 w 326134"/>
                  <a:gd name="connsiteY17" fmla="*/ 142410 h 671736"/>
                  <a:gd name="connsiteX18" fmla="*/ 176946 w 326134"/>
                  <a:gd name="connsiteY18" fmla="*/ 57 h 671736"/>
                  <a:gd name="connsiteX19" fmla="*/ 222429 w 326134"/>
                  <a:gd name="connsiteY19" fmla="*/ 17460 h 671736"/>
                  <a:gd name="connsiteX20" fmla="*/ 209421 w 326134"/>
                  <a:gd name="connsiteY20" fmla="*/ 68451 h 671736"/>
                  <a:gd name="connsiteX21" fmla="*/ 209421 w 326134"/>
                  <a:gd name="connsiteY21" fmla="*/ 91957 h 671736"/>
                  <a:gd name="connsiteX22" fmla="*/ 325412 w 326134"/>
                  <a:gd name="connsiteY22" fmla="*/ 151627 h 671736"/>
                  <a:gd name="connsiteX23" fmla="*/ 205085 w 326134"/>
                  <a:gd name="connsiteY23" fmla="*/ 278199 h 671736"/>
                  <a:gd name="connsiteX24" fmla="*/ 205085 w 326134"/>
                  <a:gd name="connsiteY24" fmla="*/ 376202 h 671736"/>
                  <a:gd name="connsiteX25" fmla="*/ 304092 w 326134"/>
                  <a:gd name="connsiteY25" fmla="*/ 432979 h 671736"/>
                  <a:gd name="connsiteX26" fmla="*/ 193883 w 326134"/>
                  <a:gd name="connsiteY26" fmla="*/ 519409 h 671736"/>
                  <a:gd name="connsiteX27" fmla="*/ 193883 w 326134"/>
                  <a:gd name="connsiteY27" fmla="*/ 575101 h 671736"/>
                  <a:gd name="connsiteX28" fmla="*/ 326134 w 326134"/>
                  <a:gd name="connsiteY28" fmla="*/ 618859 h 671736"/>
                  <a:gd name="connsiteX29" fmla="*/ 194606 w 326134"/>
                  <a:gd name="connsiteY29" fmla="*/ 599692 h 671736"/>
                  <a:gd name="connsiteX30" fmla="*/ 170396 w 326134"/>
                  <a:gd name="connsiteY30" fmla="*/ 671658 h 671736"/>
                  <a:gd name="connsiteX31" fmla="*/ 159556 w 326134"/>
                  <a:gd name="connsiteY31" fmla="*/ 598246 h 671736"/>
                  <a:gd name="connsiteX32" fmla="*/ 63078 w 326134"/>
                  <a:gd name="connsiteY32" fmla="*/ 542192 h 671736"/>
                  <a:gd name="connsiteX33" fmla="*/ 153413 w 326134"/>
                  <a:gd name="connsiteY33" fmla="*/ 479630 h 671736"/>
                  <a:gd name="connsiteX34" fmla="*/ 153413 w 326134"/>
                  <a:gd name="connsiteY34" fmla="*/ 410919 h 671736"/>
                  <a:gd name="connsiteX35" fmla="*/ 38868 w 326134"/>
                  <a:gd name="connsiteY35" fmla="*/ 356312 h 671736"/>
                  <a:gd name="connsiteX36" fmla="*/ 149800 w 326134"/>
                  <a:gd name="connsiteY36" fmla="*/ 239142 h 671736"/>
                  <a:gd name="connsiteX37" fmla="*/ 149800 w 326134"/>
                  <a:gd name="connsiteY37" fmla="*/ 167177 h 671736"/>
                  <a:gd name="connsiteX38" fmla="*/ 11768 w 326134"/>
                  <a:gd name="connsiteY38" fmla="*/ 206234 h 671736"/>
                  <a:gd name="connsiteX39" fmla="*/ 27305 w 326134"/>
                  <a:gd name="connsiteY39" fmla="*/ 144756 h 671736"/>
                  <a:gd name="connsiteX40" fmla="*/ 148355 w 326134"/>
                  <a:gd name="connsiteY40" fmla="*/ 97743 h 671736"/>
                  <a:gd name="connsiteX41" fmla="*/ 148355 w 326134"/>
                  <a:gd name="connsiteY41" fmla="*/ 63750 h 671736"/>
                  <a:gd name="connsiteX42" fmla="*/ 134985 w 326134"/>
                  <a:gd name="connsiteY42" fmla="*/ 30117 h 671736"/>
                  <a:gd name="connsiteX43" fmla="*/ 176946 w 326134"/>
                  <a:gd name="connsiteY43" fmla="*/ 57 h 67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26134" h="671736">
                    <a:moveTo>
                      <a:pt x="153435" y="529358"/>
                    </a:moveTo>
                    <a:cubicBezTo>
                      <a:pt x="142586" y="529177"/>
                      <a:pt x="120751" y="530824"/>
                      <a:pt x="119645" y="546898"/>
                    </a:cubicBezTo>
                    <a:cubicBezTo>
                      <a:pt x="118171" y="568329"/>
                      <a:pt x="159446" y="561302"/>
                      <a:pt x="159446" y="561302"/>
                    </a:cubicBezTo>
                    <a:lnTo>
                      <a:pt x="159446" y="529682"/>
                    </a:lnTo>
                    <a:cubicBezTo>
                      <a:pt x="159446" y="529682"/>
                      <a:pt x="157051" y="529419"/>
                      <a:pt x="153435" y="529358"/>
                    </a:cubicBezTo>
                    <a:close/>
                    <a:moveTo>
                      <a:pt x="226631" y="422217"/>
                    </a:moveTo>
                    <a:cubicBezTo>
                      <a:pt x="214336" y="421509"/>
                      <a:pt x="202308" y="424428"/>
                      <a:pt x="202308" y="424428"/>
                    </a:cubicBezTo>
                    <a:lnTo>
                      <a:pt x="202308" y="474666"/>
                    </a:lnTo>
                    <a:cubicBezTo>
                      <a:pt x="202308" y="474666"/>
                      <a:pt x="254696" y="470421"/>
                      <a:pt x="252558" y="441764"/>
                    </a:cubicBezTo>
                    <a:cubicBezTo>
                      <a:pt x="251489" y="427259"/>
                      <a:pt x="238926" y="422925"/>
                      <a:pt x="226631" y="422217"/>
                    </a:cubicBezTo>
                    <a:close/>
                    <a:moveTo>
                      <a:pt x="149921" y="298453"/>
                    </a:moveTo>
                    <a:cubicBezTo>
                      <a:pt x="149921" y="298453"/>
                      <a:pt x="92302" y="306056"/>
                      <a:pt x="88390" y="343711"/>
                    </a:cubicBezTo>
                    <a:cubicBezTo>
                      <a:pt x="84833" y="381003"/>
                      <a:pt x="149921" y="379555"/>
                      <a:pt x="149921" y="379555"/>
                    </a:cubicBezTo>
                    <a:close/>
                    <a:moveTo>
                      <a:pt x="217727" y="142410"/>
                    </a:moveTo>
                    <a:cubicBezTo>
                      <a:pt x="212256" y="142839"/>
                      <a:pt x="208658" y="143472"/>
                      <a:pt x="208658" y="143472"/>
                    </a:cubicBezTo>
                    <a:lnTo>
                      <a:pt x="208658" y="222253"/>
                    </a:lnTo>
                    <a:cubicBezTo>
                      <a:pt x="208658" y="222253"/>
                      <a:pt x="275333" y="199486"/>
                      <a:pt x="270961" y="166600"/>
                    </a:cubicBezTo>
                    <a:cubicBezTo>
                      <a:pt x="267409" y="141665"/>
                      <a:pt x="234140" y="141123"/>
                      <a:pt x="217727" y="142410"/>
                    </a:cubicBezTo>
                    <a:close/>
                    <a:moveTo>
                      <a:pt x="176946" y="57"/>
                    </a:moveTo>
                    <a:cubicBezTo>
                      <a:pt x="197226" y="-712"/>
                      <a:pt x="218093" y="6431"/>
                      <a:pt x="222429" y="17460"/>
                    </a:cubicBezTo>
                    <a:cubicBezTo>
                      <a:pt x="231463" y="39520"/>
                      <a:pt x="209421" y="68451"/>
                      <a:pt x="209421" y="68451"/>
                    </a:cubicBezTo>
                    <a:lnTo>
                      <a:pt x="209421" y="91957"/>
                    </a:lnTo>
                    <a:cubicBezTo>
                      <a:pt x="324689" y="73514"/>
                      <a:pt x="325412" y="151627"/>
                      <a:pt x="325412" y="151627"/>
                    </a:cubicBezTo>
                    <a:cubicBezTo>
                      <a:pt x="323966" y="248907"/>
                      <a:pt x="205085" y="278199"/>
                      <a:pt x="205085" y="278199"/>
                    </a:cubicBezTo>
                    <a:lnTo>
                      <a:pt x="205085" y="376202"/>
                    </a:lnTo>
                    <a:cubicBezTo>
                      <a:pt x="205085" y="376202"/>
                      <a:pt x="301924" y="369693"/>
                      <a:pt x="304092" y="432979"/>
                    </a:cubicBezTo>
                    <a:cubicBezTo>
                      <a:pt x="306260" y="496265"/>
                      <a:pt x="193883" y="519409"/>
                      <a:pt x="193883" y="519409"/>
                    </a:cubicBezTo>
                    <a:lnTo>
                      <a:pt x="193883" y="575101"/>
                    </a:lnTo>
                    <a:cubicBezTo>
                      <a:pt x="220261" y="589205"/>
                      <a:pt x="326134" y="618859"/>
                      <a:pt x="326134" y="618859"/>
                    </a:cubicBezTo>
                    <a:cubicBezTo>
                      <a:pt x="293252" y="618859"/>
                      <a:pt x="194606" y="599692"/>
                      <a:pt x="194606" y="599692"/>
                    </a:cubicBezTo>
                    <a:cubicBezTo>
                      <a:pt x="195329" y="654661"/>
                      <a:pt x="180875" y="673104"/>
                      <a:pt x="170396" y="671658"/>
                    </a:cubicBezTo>
                    <a:cubicBezTo>
                      <a:pt x="160279" y="670211"/>
                      <a:pt x="159556" y="598246"/>
                      <a:pt x="159556" y="598246"/>
                    </a:cubicBezTo>
                    <a:cubicBezTo>
                      <a:pt x="159556" y="598246"/>
                      <a:pt x="66691" y="584865"/>
                      <a:pt x="63078" y="542192"/>
                    </a:cubicBezTo>
                    <a:cubicBezTo>
                      <a:pt x="59465" y="499519"/>
                      <a:pt x="153413" y="479630"/>
                      <a:pt x="153413" y="479630"/>
                    </a:cubicBezTo>
                    <a:lnTo>
                      <a:pt x="153413" y="410919"/>
                    </a:lnTo>
                    <a:cubicBezTo>
                      <a:pt x="153413" y="410919"/>
                      <a:pt x="47902" y="418152"/>
                      <a:pt x="38868" y="356312"/>
                    </a:cubicBezTo>
                    <a:cubicBezTo>
                      <a:pt x="30196" y="294473"/>
                      <a:pt x="149800" y="239142"/>
                      <a:pt x="149800" y="239142"/>
                    </a:cubicBezTo>
                    <a:lnTo>
                      <a:pt x="149800" y="167177"/>
                    </a:lnTo>
                    <a:cubicBezTo>
                      <a:pt x="90179" y="167177"/>
                      <a:pt x="32364" y="214190"/>
                      <a:pt x="11768" y="206234"/>
                    </a:cubicBezTo>
                    <a:cubicBezTo>
                      <a:pt x="-8829" y="197916"/>
                      <a:pt x="-1602" y="163922"/>
                      <a:pt x="27305" y="144756"/>
                    </a:cubicBezTo>
                    <a:cubicBezTo>
                      <a:pt x="55851" y="125951"/>
                      <a:pt x="148355" y="97743"/>
                      <a:pt x="148355" y="97743"/>
                    </a:cubicBezTo>
                    <a:lnTo>
                      <a:pt x="148355" y="63750"/>
                    </a:lnTo>
                    <a:cubicBezTo>
                      <a:pt x="127758" y="55794"/>
                      <a:pt x="134985" y="30117"/>
                      <a:pt x="134985" y="30117"/>
                    </a:cubicBezTo>
                    <a:cubicBezTo>
                      <a:pt x="136972" y="9504"/>
                      <a:pt x="156665" y="825"/>
                      <a:pt x="176946" y="57"/>
                    </a:cubicBezTo>
                    <a:close/>
                  </a:path>
                </a:pathLst>
              </a:custGeom>
              <a:solidFill>
                <a:schemeClr val="accent1"/>
              </a:solid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 name="椭圆 8"/>
              <p:cNvSpPr/>
              <p:nvPr/>
            </p:nvSpPr>
            <p:spPr>
              <a:xfrm>
                <a:off x="10882313" y="6396038"/>
                <a:ext cx="303212" cy="303212"/>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1" name="组合 10"/>
            <p:cNvGrpSpPr/>
            <p:nvPr/>
          </p:nvGrpSpPr>
          <p:grpSpPr>
            <a:xfrm>
              <a:off x="17211" y="9089"/>
              <a:ext cx="351" cy="351"/>
              <a:chOff x="11237431" y="6396038"/>
              <a:chExt cx="303212" cy="303212"/>
            </a:xfrm>
          </p:grpSpPr>
          <p:grpSp>
            <p:nvGrpSpPr>
              <p:cNvPr id="12" name="组合 11"/>
              <p:cNvGrpSpPr>
                <a:grpSpLocks noChangeAspect="1"/>
              </p:cNvGrpSpPr>
              <p:nvPr/>
            </p:nvGrpSpPr>
            <p:grpSpPr>
              <a:xfrm>
                <a:off x="11294041" y="6451104"/>
                <a:ext cx="213972" cy="210009"/>
                <a:chOff x="3263255" y="1417662"/>
                <a:chExt cx="415236" cy="407545"/>
              </a:xfrm>
              <a:solidFill>
                <a:schemeClr val="accent4"/>
              </a:solidFill>
            </p:grpSpPr>
            <p:sp>
              <p:nvSpPr>
                <p:cNvPr id="13" name="Freeform 99"/>
                <p:cNvSpPr/>
                <p:nvPr/>
              </p:nvSpPr>
              <p:spPr bwMode="auto">
                <a:xfrm>
                  <a:off x="3263255" y="1452265"/>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14" name="Freeform 100"/>
                <p:cNvSpPr/>
                <p:nvPr/>
              </p:nvSpPr>
              <p:spPr bwMode="auto">
                <a:xfrm>
                  <a:off x="3318364" y="1466363"/>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15" name="Freeform 101"/>
                <p:cNvSpPr/>
                <p:nvPr/>
              </p:nvSpPr>
              <p:spPr bwMode="auto">
                <a:xfrm>
                  <a:off x="3392696" y="1417662"/>
                  <a:ext cx="73051" cy="99964"/>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18" name="Freeform 102"/>
                <p:cNvSpPr/>
                <p:nvPr/>
              </p:nvSpPr>
              <p:spPr bwMode="auto">
                <a:xfrm>
                  <a:off x="3489456" y="1438808"/>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1" name="Freeform 103"/>
                <p:cNvSpPr/>
                <p:nvPr/>
              </p:nvSpPr>
              <p:spPr bwMode="auto">
                <a:xfrm>
                  <a:off x="3579808" y="1471489"/>
                  <a:ext cx="97401" cy="7497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2" name="Freeform 104"/>
                <p:cNvSpPr/>
                <p:nvPr/>
              </p:nvSpPr>
              <p:spPr bwMode="auto">
                <a:xfrm>
                  <a:off x="3506117" y="1518267"/>
                  <a:ext cx="109576" cy="71769"/>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6" name="Freeform 105"/>
                <p:cNvSpPr/>
                <p:nvPr/>
              </p:nvSpPr>
              <p:spPr bwMode="auto">
                <a:xfrm>
                  <a:off x="3602236" y="1568249"/>
                  <a:ext cx="76255" cy="69847"/>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7" name="Freeform 106"/>
                <p:cNvSpPr/>
                <p:nvPr/>
              </p:nvSpPr>
              <p:spPr bwMode="auto">
                <a:xfrm>
                  <a:off x="3525981" y="1586191"/>
                  <a:ext cx="77536" cy="65361"/>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8" name="Freeform 107"/>
                <p:cNvSpPr/>
                <p:nvPr/>
              </p:nvSpPr>
              <p:spPr bwMode="auto">
                <a:xfrm>
                  <a:off x="3406153" y="1539413"/>
                  <a:ext cx="101246" cy="87789"/>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9" name="Freeform 108"/>
                <p:cNvSpPr/>
                <p:nvPr/>
              </p:nvSpPr>
              <p:spPr bwMode="auto">
                <a:xfrm>
                  <a:off x="3408716" y="1601570"/>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31" name="Freeform 109"/>
                <p:cNvSpPr/>
                <p:nvPr/>
              </p:nvSpPr>
              <p:spPr bwMode="auto">
                <a:xfrm>
                  <a:off x="3503554" y="1609901"/>
                  <a:ext cx="74332" cy="171092"/>
                </a:xfrm>
                <a:custGeom>
                  <a:avLst/>
                  <a:gdLst>
                    <a:gd name="T0" fmla="*/ 0 w 508"/>
                    <a:gd name="T1" fmla="*/ 0 h 1171"/>
                    <a:gd name="T2" fmla="*/ 51 w 508"/>
                    <a:gd name="T3" fmla="*/ 187 h 1171"/>
                    <a:gd name="T4" fmla="*/ 282 w 508"/>
                    <a:gd name="T5" fmla="*/ 587 h 1171"/>
                    <a:gd name="T6" fmla="*/ 323 w 508"/>
                    <a:gd name="T7" fmla="*/ 1171 h 1171"/>
                    <a:gd name="T8" fmla="*/ 0 w 508"/>
                    <a:gd name="T9" fmla="*/ 0 h 1171"/>
                  </a:gdLst>
                  <a:ahLst/>
                  <a:cxnLst>
                    <a:cxn ang="0">
                      <a:pos x="T0" y="T1"/>
                    </a:cxn>
                    <a:cxn ang="0">
                      <a:pos x="T2" y="T3"/>
                    </a:cxn>
                    <a:cxn ang="0">
                      <a:pos x="T4" y="T5"/>
                    </a:cxn>
                    <a:cxn ang="0">
                      <a:pos x="T6" y="T7"/>
                    </a:cxn>
                    <a:cxn ang="0">
                      <a:pos x="T8" y="T9"/>
                    </a:cxn>
                  </a:cxnLst>
                  <a:rect l="0" t="0" r="r" b="b"/>
                  <a:pathLst>
                    <a:path w="508" h="1171">
                      <a:moveTo>
                        <a:pt x="0" y="0"/>
                      </a:moveTo>
                      <a:lnTo>
                        <a:pt x="51" y="187"/>
                      </a:lnTo>
                      <a:cubicBezTo>
                        <a:pt x="51" y="187"/>
                        <a:pt x="227" y="313"/>
                        <a:pt x="282" y="587"/>
                      </a:cubicBezTo>
                      <a:cubicBezTo>
                        <a:pt x="337" y="860"/>
                        <a:pt x="323" y="1171"/>
                        <a:pt x="323" y="1171"/>
                      </a:cubicBezTo>
                      <a:cubicBezTo>
                        <a:pt x="323" y="1171"/>
                        <a:pt x="508" y="324"/>
                        <a:pt x="0"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32" name="Freeform 110"/>
                <p:cNvSpPr/>
                <p:nvPr/>
              </p:nvSpPr>
              <p:spPr bwMode="auto">
                <a:xfrm>
                  <a:off x="3436911" y="1665650"/>
                  <a:ext cx="54468" cy="112780"/>
                </a:xfrm>
                <a:custGeom>
                  <a:avLst/>
                  <a:gdLst>
                    <a:gd name="T0" fmla="*/ 171 w 372"/>
                    <a:gd name="T1" fmla="*/ 20 h 772"/>
                    <a:gd name="T2" fmla="*/ 0 w 372"/>
                    <a:gd name="T3" fmla="*/ 0 h 772"/>
                    <a:gd name="T4" fmla="*/ 187 w 372"/>
                    <a:gd name="T5" fmla="*/ 354 h 772"/>
                    <a:gd name="T6" fmla="*/ 198 w 372"/>
                    <a:gd name="T7" fmla="*/ 772 h 772"/>
                    <a:gd name="T8" fmla="*/ 171 w 372"/>
                    <a:gd name="T9" fmla="*/ 20 h 772"/>
                  </a:gdLst>
                  <a:ahLst/>
                  <a:cxnLst>
                    <a:cxn ang="0">
                      <a:pos x="T0" y="T1"/>
                    </a:cxn>
                    <a:cxn ang="0">
                      <a:pos x="T2" y="T3"/>
                    </a:cxn>
                    <a:cxn ang="0">
                      <a:pos x="T4" y="T5"/>
                    </a:cxn>
                    <a:cxn ang="0">
                      <a:pos x="T6" y="T7"/>
                    </a:cxn>
                    <a:cxn ang="0">
                      <a:pos x="T8" y="T9"/>
                    </a:cxn>
                  </a:cxnLst>
                  <a:rect l="0" t="0" r="r" b="b"/>
                  <a:pathLst>
                    <a:path w="372" h="772">
                      <a:moveTo>
                        <a:pt x="171" y="20"/>
                      </a:moveTo>
                      <a:lnTo>
                        <a:pt x="0" y="0"/>
                      </a:lnTo>
                      <a:cubicBezTo>
                        <a:pt x="0" y="0"/>
                        <a:pt x="139" y="149"/>
                        <a:pt x="187" y="354"/>
                      </a:cubicBezTo>
                      <a:cubicBezTo>
                        <a:pt x="236" y="560"/>
                        <a:pt x="198" y="772"/>
                        <a:pt x="198" y="772"/>
                      </a:cubicBezTo>
                      <a:cubicBezTo>
                        <a:pt x="198" y="772"/>
                        <a:pt x="372" y="491"/>
                        <a:pt x="171" y="2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33" name="Freeform 111"/>
                <p:cNvSpPr/>
                <p:nvPr/>
              </p:nvSpPr>
              <p:spPr bwMode="auto">
                <a:xfrm>
                  <a:off x="3290169" y="1548384"/>
                  <a:ext cx="148024" cy="276823"/>
                </a:xfrm>
                <a:custGeom>
                  <a:avLst/>
                  <a:gdLst>
                    <a:gd name="T0" fmla="*/ 752 w 1017"/>
                    <a:gd name="T1" fmla="*/ 208 h 1899"/>
                    <a:gd name="T2" fmla="*/ 399 w 1017"/>
                    <a:gd name="T3" fmla="*/ 966 h 1899"/>
                    <a:gd name="T4" fmla="*/ 1017 w 1017"/>
                    <a:gd name="T5" fmla="*/ 1899 h 1899"/>
                    <a:gd name="T6" fmla="*/ 521 w 1017"/>
                    <a:gd name="T7" fmla="*/ 1879 h 1899"/>
                    <a:gd name="T8" fmla="*/ 407 w 1017"/>
                    <a:gd name="T9" fmla="*/ 489 h 1899"/>
                    <a:gd name="T10" fmla="*/ 281 w 1017"/>
                    <a:gd name="T11" fmla="*/ 0 h 1899"/>
                    <a:gd name="T12" fmla="*/ 492 w 1017"/>
                    <a:gd name="T13" fmla="*/ 379 h 1899"/>
                    <a:gd name="T14" fmla="*/ 598 w 1017"/>
                    <a:gd name="T15" fmla="*/ 269 h 1899"/>
                    <a:gd name="T16" fmla="*/ 752 w 1017"/>
                    <a:gd name="T17" fmla="*/ 208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7" h="1899">
                      <a:moveTo>
                        <a:pt x="752" y="208"/>
                      </a:moveTo>
                      <a:cubicBezTo>
                        <a:pt x="752" y="208"/>
                        <a:pt x="354" y="456"/>
                        <a:pt x="399" y="966"/>
                      </a:cubicBezTo>
                      <a:cubicBezTo>
                        <a:pt x="443" y="1475"/>
                        <a:pt x="1017" y="1899"/>
                        <a:pt x="1017" y="1899"/>
                      </a:cubicBezTo>
                      <a:lnTo>
                        <a:pt x="521" y="1879"/>
                      </a:lnTo>
                      <a:cubicBezTo>
                        <a:pt x="521" y="1879"/>
                        <a:pt x="0" y="1161"/>
                        <a:pt x="407" y="489"/>
                      </a:cubicBezTo>
                      <a:cubicBezTo>
                        <a:pt x="407" y="489"/>
                        <a:pt x="460" y="191"/>
                        <a:pt x="281" y="0"/>
                      </a:cubicBezTo>
                      <a:cubicBezTo>
                        <a:pt x="281" y="0"/>
                        <a:pt x="472" y="142"/>
                        <a:pt x="492" y="379"/>
                      </a:cubicBezTo>
                      <a:cubicBezTo>
                        <a:pt x="492" y="379"/>
                        <a:pt x="543" y="326"/>
                        <a:pt x="598" y="269"/>
                      </a:cubicBezTo>
                      <a:cubicBezTo>
                        <a:pt x="653" y="212"/>
                        <a:pt x="752" y="208"/>
                        <a:pt x="752" y="208"/>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grpSp>
          <p:sp>
            <p:nvSpPr>
              <p:cNvPr id="34" name="椭圆 33"/>
              <p:cNvSpPr/>
              <p:nvPr/>
            </p:nvSpPr>
            <p:spPr>
              <a:xfrm>
                <a:off x="11237431" y="6396038"/>
                <a:ext cx="303212" cy="303212"/>
              </a:xfrm>
              <a:prstGeom prst="ellipse">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6" name="组合 35"/>
            <p:cNvGrpSpPr/>
            <p:nvPr/>
          </p:nvGrpSpPr>
          <p:grpSpPr>
            <a:xfrm>
              <a:off x="17789" y="9089"/>
              <a:ext cx="351" cy="351"/>
              <a:chOff x="11616276" y="6396038"/>
              <a:chExt cx="303212" cy="303212"/>
            </a:xfrm>
          </p:grpSpPr>
          <p:grpSp>
            <p:nvGrpSpPr>
              <p:cNvPr id="37" name="组合 36"/>
              <p:cNvGrpSpPr>
                <a:grpSpLocks noChangeAspect="1"/>
              </p:cNvGrpSpPr>
              <p:nvPr/>
            </p:nvGrpSpPr>
            <p:grpSpPr>
              <a:xfrm>
                <a:off x="11641148" y="6471951"/>
                <a:ext cx="253468" cy="151386"/>
                <a:chOff x="2655835" y="2119973"/>
                <a:chExt cx="793944" cy="474188"/>
              </a:xfrm>
              <a:solidFill>
                <a:schemeClr val="tx1">
                  <a:lumMod val="50000"/>
                  <a:lumOff val="50000"/>
                </a:schemeClr>
              </a:solidFill>
            </p:grpSpPr>
            <p:sp>
              <p:nvSpPr>
                <p:cNvPr id="38" name="任意多边形: 形状 70"/>
                <p:cNvSpPr/>
                <p:nvPr/>
              </p:nvSpPr>
              <p:spPr bwMode="auto">
                <a:xfrm>
                  <a:off x="2699409" y="2278890"/>
                  <a:ext cx="705515" cy="314630"/>
                </a:xfrm>
                <a:custGeom>
                  <a:avLst/>
                  <a:gdLst>
                    <a:gd name="connsiteX0" fmla="*/ 1425576 w 1747838"/>
                    <a:gd name="connsiteY0" fmla="*/ 322262 h 779463"/>
                    <a:gd name="connsiteX1" fmla="*/ 1376363 w 1747838"/>
                    <a:gd name="connsiteY1" fmla="*/ 326643 h 779463"/>
                    <a:gd name="connsiteX2" fmla="*/ 1376363 w 1747838"/>
                    <a:gd name="connsiteY2" fmla="*/ 390525 h 779463"/>
                    <a:gd name="connsiteX3" fmla="*/ 1425576 w 1747838"/>
                    <a:gd name="connsiteY3" fmla="*/ 383954 h 779463"/>
                    <a:gd name="connsiteX4" fmla="*/ 327025 w 1747838"/>
                    <a:gd name="connsiteY4" fmla="*/ 322262 h 779463"/>
                    <a:gd name="connsiteX5" fmla="*/ 327025 w 1747838"/>
                    <a:gd name="connsiteY5" fmla="*/ 383954 h 779463"/>
                    <a:gd name="connsiteX6" fmla="*/ 376238 w 1747838"/>
                    <a:gd name="connsiteY6" fmla="*/ 390525 h 779463"/>
                    <a:gd name="connsiteX7" fmla="*/ 376238 w 1747838"/>
                    <a:gd name="connsiteY7" fmla="*/ 326643 h 779463"/>
                    <a:gd name="connsiteX8" fmla="*/ 1524000 w 1747838"/>
                    <a:gd name="connsiteY8" fmla="*/ 312737 h 779463"/>
                    <a:gd name="connsiteX9" fmla="*/ 1476375 w 1747838"/>
                    <a:gd name="connsiteY9" fmla="*/ 315581 h 779463"/>
                    <a:gd name="connsiteX10" fmla="*/ 1476375 w 1747838"/>
                    <a:gd name="connsiteY10" fmla="*/ 381000 h 779463"/>
                    <a:gd name="connsiteX11" fmla="*/ 1524000 w 1747838"/>
                    <a:gd name="connsiteY11" fmla="*/ 372112 h 779463"/>
                    <a:gd name="connsiteX12" fmla="*/ 228600 w 1747838"/>
                    <a:gd name="connsiteY12" fmla="*/ 312737 h 779463"/>
                    <a:gd name="connsiteX13" fmla="*/ 228600 w 1747838"/>
                    <a:gd name="connsiteY13" fmla="*/ 372112 h 779463"/>
                    <a:gd name="connsiteX14" fmla="*/ 276225 w 1747838"/>
                    <a:gd name="connsiteY14" fmla="*/ 381000 h 779463"/>
                    <a:gd name="connsiteX15" fmla="*/ 276225 w 1747838"/>
                    <a:gd name="connsiteY15" fmla="*/ 315581 h 779463"/>
                    <a:gd name="connsiteX16" fmla="*/ 1625600 w 1747838"/>
                    <a:gd name="connsiteY16" fmla="*/ 292100 h 779463"/>
                    <a:gd name="connsiteX17" fmla="*/ 1574800 w 1747838"/>
                    <a:gd name="connsiteY17" fmla="*/ 303285 h 779463"/>
                    <a:gd name="connsiteX18" fmla="*/ 1574800 w 1747838"/>
                    <a:gd name="connsiteY18" fmla="*/ 363538 h 779463"/>
                    <a:gd name="connsiteX19" fmla="*/ 1625600 w 1747838"/>
                    <a:gd name="connsiteY19" fmla="*/ 353075 h 779463"/>
                    <a:gd name="connsiteX20" fmla="*/ 127000 w 1747838"/>
                    <a:gd name="connsiteY20" fmla="*/ 292100 h 779463"/>
                    <a:gd name="connsiteX21" fmla="*/ 127000 w 1747838"/>
                    <a:gd name="connsiteY21" fmla="*/ 353075 h 779463"/>
                    <a:gd name="connsiteX22" fmla="*/ 177800 w 1747838"/>
                    <a:gd name="connsiteY22" fmla="*/ 363538 h 779463"/>
                    <a:gd name="connsiteX23" fmla="*/ 177800 w 1747838"/>
                    <a:gd name="connsiteY23" fmla="*/ 303285 h 779463"/>
                    <a:gd name="connsiteX24" fmla="*/ 425450 w 1747838"/>
                    <a:gd name="connsiteY24" fmla="*/ 290512 h 779463"/>
                    <a:gd name="connsiteX25" fmla="*/ 425450 w 1747838"/>
                    <a:gd name="connsiteY25" fmla="*/ 354012 h 779463"/>
                    <a:gd name="connsiteX26" fmla="*/ 1327150 w 1747838"/>
                    <a:gd name="connsiteY26" fmla="*/ 354012 h 779463"/>
                    <a:gd name="connsiteX27" fmla="*/ 1327150 w 1747838"/>
                    <a:gd name="connsiteY27" fmla="*/ 290512 h 779463"/>
                    <a:gd name="connsiteX28" fmla="*/ 1714501 w 1747838"/>
                    <a:gd name="connsiteY28" fmla="*/ 276225 h 779463"/>
                    <a:gd name="connsiteX29" fmla="*/ 1671638 w 1747838"/>
                    <a:gd name="connsiteY29" fmla="*/ 280963 h 779463"/>
                    <a:gd name="connsiteX30" fmla="*/ 1671638 w 1747838"/>
                    <a:gd name="connsiteY30" fmla="*/ 347663 h 779463"/>
                    <a:gd name="connsiteX31" fmla="*/ 1714501 w 1747838"/>
                    <a:gd name="connsiteY31" fmla="*/ 346205 h 779463"/>
                    <a:gd name="connsiteX32" fmla="*/ 38100 w 1747838"/>
                    <a:gd name="connsiteY32" fmla="*/ 276225 h 779463"/>
                    <a:gd name="connsiteX33" fmla="*/ 38100 w 1747838"/>
                    <a:gd name="connsiteY33" fmla="*/ 346205 h 779463"/>
                    <a:gd name="connsiteX34" fmla="*/ 80963 w 1747838"/>
                    <a:gd name="connsiteY34" fmla="*/ 347663 h 779463"/>
                    <a:gd name="connsiteX35" fmla="*/ 80963 w 1747838"/>
                    <a:gd name="connsiteY35" fmla="*/ 280963 h 779463"/>
                    <a:gd name="connsiteX36" fmla="*/ 876335 w 1747838"/>
                    <a:gd name="connsiteY36" fmla="*/ 96837 h 779463"/>
                    <a:gd name="connsiteX37" fmla="*/ 547688 w 1747838"/>
                    <a:gd name="connsiteY37" fmla="*/ 265112 h 779463"/>
                    <a:gd name="connsiteX38" fmla="*/ 1209676 w 1747838"/>
                    <a:gd name="connsiteY38" fmla="*/ 265112 h 779463"/>
                    <a:gd name="connsiteX39" fmla="*/ 1011507 w 1747838"/>
                    <a:gd name="connsiteY39" fmla="*/ 0 h 779463"/>
                    <a:gd name="connsiteX40" fmla="*/ 1112261 w 1747838"/>
                    <a:gd name="connsiteY40" fmla="*/ 0 h 779463"/>
                    <a:gd name="connsiteX41" fmla="*/ 1112261 w 1747838"/>
                    <a:gd name="connsiteY41" fmla="*/ 158204 h 779463"/>
                    <a:gd name="connsiteX42" fmla="*/ 1163540 w 1747838"/>
                    <a:gd name="connsiteY42" fmla="*/ 177348 h 779463"/>
                    <a:gd name="connsiteX43" fmla="*/ 1163540 w 1747838"/>
                    <a:gd name="connsiteY43" fmla="*/ 5418 h 779463"/>
                    <a:gd name="connsiteX44" fmla="*/ 1226737 w 1747838"/>
                    <a:gd name="connsiteY44" fmla="*/ 5418 h 779463"/>
                    <a:gd name="connsiteX45" fmla="*/ 1226737 w 1747838"/>
                    <a:gd name="connsiteY45" fmla="*/ 209133 h 779463"/>
                    <a:gd name="connsiteX46" fmla="*/ 1332546 w 1747838"/>
                    <a:gd name="connsiteY46" fmla="*/ 268731 h 779463"/>
                    <a:gd name="connsiteX47" fmla="*/ 1747838 w 1747838"/>
                    <a:gd name="connsiteY47" fmla="*/ 184211 h 779463"/>
                    <a:gd name="connsiteX48" fmla="*/ 1747838 w 1747838"/>
                    <a:gd name="connsiteY48" fmla="*/ 224665 h 779463"/>
                    <a:gd name="connsiteX49" fmla="*/ 1342658 w 1747838"/>
                    <a:gd name="connsiteY49" fmla="*/ 285707 h 779463"/>
                    <a:gd name="connsiteX50" fmla="*/ 1348074 w 1747838"/>
                    <a:gd name="connsiteY50" fmla="*/ 305212 h 779463"/>
                    <a:gd name="connsiteX51" fmla="*/ 1746394 w 1747838"/>
                    <a:gd name="connsiteY51" fmla="*/ 251754 h 779463"/>
                    <a:gd name="connsiteX52" fmla="*/ 1746394 w 1747838"/>
                    <a:gd name="connsiteY52" fmla="*/ 775851 h 779463"/>
                    <a:gd name="connsiteX53" fmla="*/ 1696559 w 1747838"/>
                    <a:gd name="connsiteY53" fmla="*/ 775851 h 779463"/>
                    <a:gd name="connsiteX54" fmla="*/ 1696559 w 1747838"/>
                    <a:gd name="connsiteY54" fmla="*/ 463777 h 779463"/>
                    <a:gd name="connsiteX55" fmla="*/ 1610611 w 1747838"/>
                    <a:gd name="connsiteY55" fmla="*/ 394427 h 779463"/>
                    <a:gd name="connsiteX56" fmla="*/ 1262488 w 1747838"/>
                    <a:gd name="connsiteY56" fmla="*/ 438132 h 779463"/>
                    <a:gd name="connsiteX57" fmla="*/ 1262488 w 1747838"/>
                    <a:gd name="connsiteY57" fmla="*/ 777296 h 779463"/>
                    <a:gd name="connsiteX58" fmla="*/ 1203986 w 1747838"/>
                    <a:gd name="connsiteY58" fmla="*/ 777296 h 779463"/>
                    <a:gd name="connsiteX59" fmla="*/ 1203986 w 1747838"/>
                    <a:gd name="connsiteY59" fmla="*/ 385036 h 779463"/>
                    <a:gd name="connsiteX60" fmla="*/ 1115872 w 1747838"/>
                    <a:gd name="connsiteY60" fmla="*/ 385036 h 779463"/>
                    <a:gd name="connsiteX61" fmla="*/ 1115872 w 1747838"/>
                    <a:gd name="connsiteY61" fmla="*/ 774406 h 779463"/>
                    <a:gd name="connsiteX62" fmla="*/ 1046897 w 1747838"/>
                    <a:gd name="connsiteY62" fmla="*/ 774406 h 779463"/>
                    <a:gd name="connsiteX63" fmla="*/ 1046897 w 1747838"/>
                    <a:gd name="connsiteY63" fmla="*/ 386481 h 779463"/>
                    <a:gd name="connsiteX64" fmla="*/ 701663 w 1747838"/>
                    <a:gd name="connsiteY64" fmla="*/ 386481 h 779463"/>
                    <a:gd name="connsiteX65" fmla="*/ 701663 w 1747838"/>
                    <a:gd name="connsiteY65" fmla="*/ 774406 h 779463"/>
                    <a:gd name="connsiteX66" fmla="*/ 633411 w 1747838"/>
                    <a:gd name="connsiteY66" fmla="*/ 774406 h 779463"/>
                    <a:gd name="connsiteX67" fmla="*/ 633411 w 1747838"/>
                    <a:gd name="connsiteY67" fmla="*/ 386481 h 779463"/>
                    <a:gd name="connsiteX68" fmla="*/ 540963 w 1747838"/>
                    <a:gd name="connsiteY68" fmla="*/ 386481 h 779463"/>
                    <a:gd name="connsiteX69" fmla="*/ 540963 w 1747838"/>
                    <a:gd name="connsiteY69" fmla="*/ 775129 h 779463"/>
                    <a:gd name="connsiteX70" fmla="*/ 479572 w 1747838"/>
                    <a:gd name="connsiteY70" fmla="*/ 775129 h 779463"/>
                    <a:gd name="connsiteX71" fmla="*/ 479572 w 1747838"/>
                    <a:gd name="connsiteY71" fmla="*/ 437410 h 779463"/>
                    <a:gd name="connsiteX72" fmla="*/ 135060 w 1747838"/>
                    <a:gd name="connsiteY72" fmla="*/ 395150 h 779463"/>
                    <a:gd name="connsiteX73" fmla="*/ 47669 w 1747838"/>
                    <a:gd name="connsiteY73" fmla="*/ 468111 h 779463"/>
                    <a:gd name="connsiteX74" fmla="*/ 47669 w 1747838"/>
                    <a:gd name="connsiteY74" fmla="*/ 779463 h 779463"/>
                    <a:gd name="connsiteX75" fmla="*/ 2889 w 1747838"/>
                    <a:gd name="connsiteY75" fmla="*/ 779463 h 779463"/>
                    <a:gd name="connsiteX76" fmla="*/ 2889 w 1747838"/>
                    <a:gd name="connsiteY76" fmla="*/ 251032 h 779463"/>
                    <a:gd name="connsiteX77" fmla="*/ 392903 w 1747838"/>
                    <a:gd name="connsiteY77" fmla="*/ 309185 h 779463"/>
                    <a:gd name="connsiteX78" fmla="*/ 395069 w 1747838"/>
                    <a:gd name="connsiteY78" fmla="*/ 282095 h 779463"/>
                    <a:gd name="connsiteX79" fmla="*/ 0 w 1747838"/>
                    <a:gd name="connsiteY79" fmla="*/ 226109 h 779463"/>
                    <a:gd name="connsiteX80" fmla="*/ 2889 w 1747838"/>
                    <a:gd name="connsiteY80" fmla="*/ 187100 h 779463"/>
                    <a:gd name="connsiteX81" fmla="*/ 416376 w 1747838"/>
                    <a:gd name="connsiteY81" fmla="*/ 265119 h 779463"/>
                    <a:gd name="connsiteX82" fmla="*/ 525796 w 1747838"/>
                    <a:gd name="connsiteY82" fmla="*/ 206244 h 779463"/>
                    <a:gd name="connsiteX83" fmla="*/ 525796 w 1747838"/>
                    <a:gd name="connsiteY83" fmla="*/ 5418 h 779463"/>
                    <a:gd name="connsiteX84" fmla="*/ 586465 w 1747838"/>
                    <a:gd name="connsiteY84" fmla="*/ 5418 h 779463"/>
                    <a:gd name="connsiteX85" fmla="*/ 586465 w 1747838"/>
                    <a:gd name="connsiteY85" fmla="*/ 175181 h 779463"/>
                    <a:gd name="connsiteX86" fmla="*/ 634133 w 1747838"/>
                    <a:gd name="connsiteY86" fmla="*/ 155315 h 779463"/>
                    <a:gd name="connsiteX87" fmla="*/ 634133 w 1747838"/>
                    <a:gd name="connsiteY87" fmla="*/ 6140 h 779463"/>
                    <a:gd name="connsiteX88" fmla="*/ 738498 w 1747838"/>
                    <a:gd name="connsiteY88" fmla="*/ 6140 h 779463"/>
                    <a:gd name="connsiteX89" fmla="*/ 738498 w 1747838"/>
                    <a:gd name="connsiteY89" fmla="*/ 103664 h 779463"/>
                    <a:gd name="connsiteX90" fmla="*/ 784722 w 1747838"/>
                    <a:gd name="connsiteY90" fmla="*/ 78019 h 779463"/>
                    <a:gd name="connsiteX91" fmla="*/ 784722 w 1747838"/>
                    <a:gd name="connsiteY91" fmla="*/ 2167 h 779463"/>
                    <a:gd name="connsiteX92" fmla="*/ 959506 w 1747838"/>
                    <a:gd name="connsiteY92" fmla="*/ 2167 h 779463"/>
                    <a:gd name="connsiteX93" fmla="*/ 959506 w 1747838"/>
                    <a:gd name="connsiteY93" fmla="*/ 83075 h 779463"/>
                    <a:gd name="connsiteX94" fmla="*/ 1011507 w 1747838"/>
                    <a:gd name="connsiteY94" fmla="*/ 111971 h 77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747838" h="779463">
                      <a:moveTo>
                        <a:pt x="1425576" y="322262"/>
                      </a:moveTo>
                      <a:lnTo>
                        <a:pt x="1376363" y="326643"/>
                      </a:lnTo>
                      <a:lnTo>
                        <a:pt x="1376363" y="390525"/>
                      </a:lnTo>
                      <a:lnTo>
                        <a:pt x="1425576" y="383954"/>
                      </a:lnTo>
                      <a:close/>
                      <a:moveTo>
                        <a:pt x="327025" y="322262"/>
                      </a:moveTo>
                      <a:lnTo>
                        <a:pt x="327025" y="383954"/>
                      </a:lnTo>
                      <a:lnTo>
                        <a:pt x="376238" y="390525"/>
                      </a:lnTo>
                      <a:lnTo>
                        <a:pt x="376238" y="326643"/>
                      </a:lnTo>
                      <a:close/>
                      <a:moveTo>
                        <a:pt x="1524000" y="312737"/>
                      </a:moveTo>
                      <a:lnTo>
                        <a:pt x="1476375" y="315581"/>
                      </a:lnTo>
                      <a:lnTo>
                        <a:pt x="1476375" y="381000"/>
                      </a:lnTo>
                      <a:lnTo>
                        <a:pt x="1524000" y="372112"/>
                      </a:lnTo>
                      <a:close/>
                      <a:moveTo>
                        <a:pt x="228600" y="312737"/>
                      </a:moveTo>
                      <a:lnTo>
                        <a:pt x="228600" y="372112"/>
                      </a:lnTo>
                      <a:lnTo>
                        <a:pt x="276225" y="381000"/>
                      </a:lnTo>
                      <a:lnTo>
                        <a:pt x="276225" y="315581"/>
                      </a:lnTo>
                      <a:close/>
                      <a:moveTo>
                        <a:pt x="1625600" y="292100"/>
                      </a:moveTo>
                      <a:lnTo>
                        <a:pt x="1574800" y="303285"/>
                      </a:lnTo>
                      <a:lnTo>
                        <a:pt x="1574800" y="363538"/>
                      </a:lnTo>
                      <a:lnTo>
                        <a:pt x="1625600" y="353075"/>
                      </a:lnTo>
                      <a:close/>
                      <a:moveTo>
                        <a:pt x="127000" y="292100"/>
                      </a:moveTo>
                      <a:lnTo>
                        <a:pt x="127000" y="353075"/>
                      </a:lnTo>
                      <a:lnTo>
                        <a:pt x="177800" y="363538"/>
                      </a:lnTo>
                      <a:lnTo>
                        <a:pt x="177800" y="303285"/>
                      </a:lnTo>
                      <a:close/>
                      <a:moveTo>
                        <a:pt x="425450" y="290512"/>
                      </a:moveTo>
                      <a:lnTo>
                        <a:pt x="425450" y="354012"/>
                      </a:lnTo>
                      <a:lnTo>
                        <a:pt x="1327150" y="354012"/>
                      </a:lnTo>
                      <a:lnTo>
                        <a:pt x="1327150" y="290512"/>
                      </a:lnTo>
                      <a:close/>
                      <a:moveTo>
                        <a:pt x="1714501" y="276225"/>
                      </a:moveTo>
                      <a:lnTo>
                        <a:pt x="1671638" y="280963"/>
                      </a:lnTo>
                      <a:lnTo>
                        <a:pt x="1671638" y="347663"/>
                      </a:lnTo>
                      <a:lnTo>
                        <a:pt x="1714501" y="346205"/>
                      </a:lnTo>
                      <a:close/>
                      <a:moveTo>
                        <a:pt x="38100" y="276225"/>
                      </a:moveTo>
                      <a:lnTo>
                        <a:pt x="38100" y="346205"/>
                      </a:lnTo>
                      <a:lnTo>
                        <a:pt x="80963" y="347663"/>
                      </a:lnTo>
                      <a:lnTo>
                        <a:pt x="80963" y="280963"/>
                      </a:lnTo>
                      <a:close/>
                      <a:moveTo>
                        <a:pt x="876335" y="96837"/>
                      </a:moveTo>
                      <a:lnTo>
                        <a:pt x="547688" y="265112"/>
                      </a:lnTo>
                      <a:lnTo>
                        <a:pt x="1209676" y="265112"/>
                      </a:lnTo>
                      <a:close/>
                      <a:moveTo>
                        <a:pt x="1011507" y="0"/>
                      </a:moveTo>
                      <a:lnTo>
                        <a:pt x="1112261" y="0"/>
                      </a:lnTo>
                      <a:lnTo>
                        <a:pt x="1112261" y="158204"/>
                      </a:lnTo>
                      <a:lnTo>
                        <a:pt x="1163540" y="177348"/>
                      </a:lnTo>
                      <a:lnTo>
                        <a:pt x="1163540" y="5418"/>
                      </a:lnTo>
                      <a:lnTo>
                        <a:pt x="1226737" y="5418"/>
                      </a:lnTo>
                      <a:lnTo>
                        <a:pt x="1226737" y="209133"/>
                      </a:lnTo>
                      <a:lnTo>
                        <a:pt x="1332546" y="268731"/>
                      </a:lnTo>
                      <a:lnTo>
                        <a:pt x="1747838" y="184211"/>
                      </a:lnTo>
                      <a:lnTo>
                        <a:pt x="1747838" y="224665"/>
                      </a:lnTo>
                      <a:lnTo>
                        <a:pt x="1342658" y="285707"/>
                      </a:lnTo>
                      <a:lnTo>
                        <a:pt x="1348074" y="305212"/>
                      </a:lnTo>
                      <a:lnTo>
                        <a:pt x="1746394" y="251754"/>
                      </a:lnTo>
                      <a:lnTo>
                        <a:pt x="1746394" y="775851"/>
                      </a:lnTo>
                      <a:lnTo>
                        <a:pt x="1696559" y="775851"/>
                      </a:lnTo>
                      <a:lnTo>
                        <a:pt x="1696559" y="463777"/>
                      </a:lnTo>
                      <a:lnTo>
                        <a:pt x="1610611" y="394427"/>
                      </a:lnTo>
                      <a:lnTo>
                        <a:pt x="1262488" y="438132"/>
                      </a:lnTo>
                      <a:lnTo>
                        <a:pt x="1262488" y="777296"/>
                      </a:lnTo>
                      <a:lnTo>
                        <a:pt x="1203986" y="777296"/>
                      </a:lnTo>
                      <a:lnTo>
                        <a:pt x="1203986" y="385036"/>
                      </a:lnTo>
                      <a:lnTo>
                        <a:pt x="1115872" y="385036"/>
                      </a:lnTo>
                      <a:lnTo>
                        <a:pt x="1115872" y="774406"/>
                      </a:lnTo>
                      <a:lnTo>
                        <a:pt x="1046897" y="774406"/>
                      </a:lnTo>
                      <a:lnTo>
                        <a:pt x="1046897" y="386481"/>
                      </a:lnTo>
                      <a:lnTo>
                        <a:pt x="701663" y="386481"/>
                      </a:lnTo>
                      <a:lnTo>
                        <a:pt x="701663" y="774406"/>
                      </a:lnTo>
                      <a:lnTo>
                        <a:pt x="633411" y="774406"/>
                      </a:lnTo>
                      <a:lnTo>
                        <a:pt x="633411" y="386481"/>
                      </a:lnTo>
                      <a:lnTo>
                        <a:pt x="540963" y="386481"/>
                      </a:lnTo>
                      <a:lnTo>
                        <a:pt x="540963" y="775129"/>
                      </a:lnTo>
                      <a:lnTo>
                        <a:pt x="479572" y="775129"/>
                      </a:lnTo>
                      <a:lnTo>
                        <a:pt x="479572" y="437410"/>
                      </a:lnTo>
                      <a:lnTo>
                        <a:pt x="135060" y="395150"/>
                      </a:lnTo>
                      <a:lnTo>
                        <a:pt x="47669" y="468111"/>
                      </a:lnTo>
                      <a:lnTo>
                        <a:pt x="47669" y="779463"/>
                      </a:lnTo>
                      <a:lnTo>
                        <a:pt x="2889" y="779463"/>
                      </a:lnTo>
                      <a:lnTo>
                        <a:pt x="2889" y="251032"/>
                      </a:lnTo>
                      <a:lnTo>
                        <a:pt x="392903" y="309185"/>
                      </a:lnTo>
                      <a:lnTo>
                        <a:pt x="395069" y="282095"/>
                      </a:lnTo>
                      <a:lnTo>
                        <a:pt x="0" y="226109"/>
                      </a:lnTo>
                      <a:lnTo>
                        <a:pt x="2889" y="187100"/>
                      </a:lnTo>
                      <a:lnTo>
                        <a:pt x="416376" y="265119"/>
                      </a:lnTo>
                      <a:lnTo>
                        <a:pt x="525796" y="206244"/>
                      </a:lnTo>
                      <a:lnTo>
                        <a:pt x="525796" y="5418"/>
                      </a:lnTo>
                      <a:lnTo>
                        <a:pt x="586465" y="5418"/>
                      </a:lnTo>
                      <a:lnTo>
                        <a:pt x="586465" y="175181"/>
                      </a:lnTo>
                      <a:lnTo>
                        <a:pt x="634133" y="155315"/>
                      </a:lnTo>
                      <a:lnTo>
                        <a:pt x="634133" y="6140"/>
                      </a:lnTo>
                      <a:lnTo>
                        <a:pt x="738498" y="6140"/>
                      </a:lnTo>
                      <a:lnTo>
                        <a:pt x="738498" y="103664"/>
                      </a:lnTo>
                      <a:lnTo>
                        <a:pt x="784722" y="78019"/>
                      </a:lnTo>
                      <a:lnTo>
                        <a:pt x="784722" y="2167"/>
                      </a:lnTo>
                      <a:lnTo>
                        <a:pt x="959506" y="2167"/>
                      </a:lnTo>
                      <a:lnTo>
                        <a:pt x="959506" y="83075"/>
                      </a:lnTo>
                      <a:lnTo>
                        <a:pt x="1011507" y="111971"/>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39" name="Freeform 5"/>
                <p:cNvSpPr/>
                <p:nvPr/>
              </p:nvSpPr>
              <p:spPr bwMode="auto">
                <a:xfrm>
                  <a:off x="3416458" y="2353222"/>
                  <a:ext cx="33321" cy="237735"/>
                </a:xfrm>
                <a:custGeom>
                  <a:avLst/>
                  <a:gdLst>
                    <a:gd name="T0" fmla="*/ 4 w 229"/>
                    <a:gd name="T1" fmla="*/ 0 h 1632"/>
                    <a:gd name="T2" fmla="*/ 0 w 229"/>
                    <a:gd name="T3" fmla="*/ 1632 h 1632"/>
                    <a:gd name="T4" fmla="*/ 229 w 229"/>
                    <a:gd name="T5" fmla="*/ 1591 h 1632"/>
                    <a:gd name="T6" fmla="*/ 229 w 229"/>
                    <a:gd name="T7" fmla="*/ 279 h 1632"/>
                    <a:gd name="T8" fmla="*/ 4 w 229"/>
                    <a:gd name="T9" fmla="*/ 0 h 1632"/>
                  </a:gdLst>
                  <a:ahLst/>
                  <a:cxnLst>
                    <a:cxn ang="0">
                      <a:pos x="T0" y="T1"/>
                    </a:cxn>
                    <a:cxn ang="0">
                      <a:pos x="T2" y="T3"/>
                    </a:cxn>
                    <a:cxn ang="0">
                      <a:pos x="T4" y="T5"/>
                    </a:cxn>
                    <a:cxn ang="0">
                      <a:pos x="T6" y="T7"/>
                    </a:cxn>
                    <a:cxn ang="0">
                      <a:pos x="T8" y="T9"/>
                    </a:cxn>
                  </a:cxnLst>
                  <a:rect l="0" t="0" r="r" b="b"/>
                  <a:pathLst>
                    <a:path w="229" h="1632">
                      <a:moveTo>
                        <a:pt x="4" y="0"/>
                      </a:moveTo>
                      <a:lnTo>
                        <a:pt x="0" y="1632"/>
                      </a:lnTo>
                      <a:lnTo>
                        <a:pt x="229" y="1591"/>
                      </a:lnTo>
                      <a:lnTo>
                        <a:pt x="229" y="279"/>
                      </a:lnTo>
                      <a:lnTo>
                        <a:pt x="4"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0" name="Freeform 71"/>
                <p:cNvSpPr/>
                <p:nvPr/>
              </p:nvSpPr>
              <p:spPr bwMode="auto">
                <a:xfrm>
                  <a:off x="3046079" y="2119973"/>
                  <a:ext cx="13457" cy="33321"/>
                </a:xfrm>
                <a:custGeom>
                  <a:avLst/>
                  <a:gdLst>
                    <a:gd name="T0" fmla="*/ 36 w 92"/>
                    <a:gd name="T1" fmla="*/ 0 h 229"/>
                    <a:gd name="T2" fmla="*/ 0 w 92"/>
                    <a:gd name="T3" fmla="*/ 229 h 229"/>
                    <a:gd name="T4" fmla="*/ 92 w 92"/>
                    <a:gd name="T5" fmla="*/ 229 h 229"/>
                    <a:gd name="T6" fmla="*/ 36 w 92"/>
                    <a:gd name="T7" fmla="*/ 0 h 229"/>
                  </a:gdLst>
                  <a:ahLst/>
                  <a:cxnLst>
                    <a:cxn ang="0">
                      <a:pos x="T0" y="T1"/>
                    </a:cxn>
                    <a:cxn ang="0">
                      <a:pos x="T2" y="T3"/>
                    </a:cxn>
                    <a:cxn ang="0">
                      <a:pos x="T4" y="T5"/>
                    </a:cxn>
                    <a:cxn ang="0">
                      <a:pos x="T6" y="T7"/>
                    </a:cxn>
                  </a:cxnLst>
                  <a:rect l="0" t="0" r="r" b="b"/>
                  <a:pathLst>
                    <a:path w="92" h="229">
                      <a:moveTo>
                        <a:pt x="36" y="0"/>
                      </a:moveTo>
                      <a:lnTo>
                        <a:pt x="0" y="229"/>
                      </a:lnTo>
                      <a:lnTo>
                        <a:pt x="92" y="229"/>
                      </a:lnTo>
                      <a:lnTo>
                        <a:pt x="36"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1" name="Freeform 72"/>
                <p:cNvSpPr/>
                <p:nvPr/>
              </p:nvSpPr>
              <p:spPr bwMode="auto">
                <a:xfrm>
                  <a:off x="2932658" y="2160984"/>
                  <a:ext cx="239657" cy="89711"/>
                </a:xfrm>
                <a:custGeom>
                  <a:avLst/>
                  <a:gdLst>
                    <a:gd name="T0" fmla="*/ 0 w 1642"/>
                    <a:gd name="T1" fmla="*/ 616 h 616"/>
                    <a:gd name="T2" fmla="*/ 1642 w 1642"/>
                    <a:gd name="T3" fmla="*/ 616 h 616"/>
                    <a:gd name="T4" fmla="*/ 837 w 1642"/>
                    <a:gd name="T5" fmla="*/ 4 h 616"/>
                    <a:gd name="T6" fmla="*/ 0 w 1642"/>
                    <a:gd name="T7" fmla="*/ 616 h 616"/>
                  </a:gdLst>
                  <a:ahLst/>
                  <a:cxnLst>
                    <a:cxn ang="0">
                      <a:pos x="T0" y="T1"/>
                    </a:cxn>
                    <a:cxn ang="0">
                      <a:pos x="T2" y="T3"/>
                    </a:cxn>
                    <a:cxn ang="0">
                      <a:pos x="T4" y="T5"/>
                    </a:cxn>
                    <a:cxn ang="0">
                      <a:pos x="T6" y="T7"/>
                    </a:cxn>
                  </a:cxnLst>
                  <a:rect l="0" t="0" r="r" b="b"/>
                  <a:pathLst>
                    <a:path w="1642" h="616">
                      <a:moveTo>
                        <a:pt x="0" y="616"/>
                      </a:moveTo>
                      <a:lnTo>
                        <a:pt x="1642" y="616"/>
                      </a:lnTo>
                      <a:cubicBezTo>
                        <a:pt x="1642" y="616"/>
                        <a:pt x="1443" y="0"/>
                        <a:pt x="837" y="4"/>
                      </a:cubicBezTo>
                      <a:cubicBezTo>
                        <a:pt x="232" y="8"/>
                        <a:pt x="49" y="477"/>
                        <a:pt x="0" y="616"/>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3" name="Rectangle 73"/>
                <p:cNvSpPr>
                  <a:spLocks noChangeArrowheads="1"/>
                </p:cNvSpPr>
                <p:nvPr/>
              </p:nvSpPr>
              <p:spPr bwMode="auto">
                <a:xfrm>
                  <a:off x="2907667" y="2260948"/>
                  <a:ext cx="286435" cy="9612"/>
                </a:xfrm>
                <a:prstGeom prst="rect">
                  <a:avLst/>
                </a:pr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4" name="Freeform 74"/>
                <p:cNvSpPr/>
                <p:nvPr/>
              </p:nvSpPr>
              <p:spPr bwMode="auto">
                <a:xfrm>
                  <a:off x="3230628" y="2544179"/>
                  <a:ext cx="99964" cy="49982"/>
                </a:xfrm>
                <a:custGeom>
                  <a:avLst/>
                  <a:gdLst>
                    <a:gd name="T0" fmla="*/ 553 w 689"/>
                    <a:gd name="T1" fmla="*/ 338 h 346"/>
                    <a:gd name="T2" fmla="*/ 553 w 689"/>
                    <a:gd name="T3" fmla="*/ 100 h 346"/>
                    <a:gd name="T4" fmla="*/ 427 w 689"/>
                    <a:gd name="T5" fmla="*/ 100 h 346"/>
                    <a:gd name="T6" fmla="*/ 427 w 689"/>
                    <a:gd name="T7" fmla="*/ 336 h 346"/>
                    <a:gd name="T8" fmla="*/ 282 w 689"/>
                    <a:gd name="T9" fmla="*/ 336 h 346"/>
                    <a:gd name="T10" fmla="*/ 282 w 689"/>
                    <a:gd name="T11" fmla="*/ 98 h 346"/>
                    <a:gd name="T12" fmla="*/ 142 w 689"/>
                    <a:gd name="T13" fmla="*/ 98 h 346"/>
                    <a:gd name="T14" fmla="*/ 142 w 689"/>
                    <a:gd name="T15" fmla="*/ 346 h 346"/>
                    <a:gd name="T16" fmla="*/ 0 w 689"/>
                    <a:gd name="T17" fmla="*/ 346 h 346"/>
                    <a:gd name="T18" fmla="*/ 0 w 689"/>
                    <a:gd name="T19" fmla="*/ 0 h 346"/>
                    <a:gd name="T20" fmla="*/ 689 w 689"/>
                    <a:gd name="T21" fmla="*/ 0 h 346"/>
                    <a:gd name="T22" fmla="*/ 689 w 689"/>
                    <a:gd name="T23" fmla="*/ 340 h 346"/>
                    <a:gd name="T24" fmla="*/ 553 w 689"/>
                    <a:gd name="T25" fmla="*/ 33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9" h="346">
                      <a:moveTo>
                        <a:pt x="553" y="338"/>
                      </a:moveTo>
                      <a:lnTo>
                        <a:pt x="553" y="100"/>
                      </a:lnTo>
                      <a:lnTo>
                        <a:pt x="427" y="100"/>
                      </a:lnTo>
                      <a:lnTo>
                        <a:pt x="427" y="336"/>
                      </a:lnTo>
                      <a:lnTo>
                        <a:pt x="282" y="336"/>
                      </a:lnTo>
                      <a:lnTo>
                        <a:pt x="282" y="98"/>
                      </a:lnTo>
                      <a:lnTo>
                        <a:pt x="142" y="98"/>
                      </a:lnTo>
                      <a:lnTo>
                        <a:pt x="142" y="346"/>
                      </a:lnTo>
                      <a:lnTo>
                        <a:pt x="0" y="346"/>
                      </a:lnTo>
                      <a:lnTo>
                        <a:pt x="0" y="0"/>
                      </a:lnTo>
                      <a:lnTo>
                        <a:pt x="689" y="0"/>
                      </a:lnTo>
                      <a:lnTo>
                        <a:pt x="689" y="340"/>
                      </a:lnTo>
                      <a:lnTo>
                        <a:pt x="553" y="338"/>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5" name="Freeform 75"/>
                <p:cNvSpPr/>
                <p:nvPr/>
              </p:nvSpPr>
              <p:spPr bwMode="auto">
                <a:xfrm>
                  <a:off x="3230628" y="2470488"/>
                  <a:ext cx="20505" cy="58953"/>
                </a:xfrm>
                <a:custGeom>
                  <a:avLst/>
                  <a:gdLst>
                    <a:gd name="T0" fmla="*/ 140 w 140"/>
                    <a:gd name="T1" fmla="*/ 0 h 404"/>
                    <a:gd name="T2" fmla="*/ 140 w 140"/>
                    <a:gd name="T3" fmla="*/ 404 h 404"/>
                    <a:gd name="T4" fmla="*/ 0 w 140"/>
                    <a:gd name="T5" fmla="*/ 404 h 404"/>
                    <a:gd name="T6" fmla="*/ 0 w 140"/>
                    <a:gd name="T7" fmla="*/ 11 h 404"/>
                    <a:gd name="T8" fmla="*/ 140 w 140"/>
                    <a:gd name="T9" fmla="*/ 0 h 404"/>
                  </a:gdLst>
                  <a:ahLst/>
                  <a:cxnLst>
                    <a:cxn ang="0">
                      <a:pos x="T0" y="T1"/>
                    </a:cxn>
                    <a:cxn ang="0">
                      <a:pos x="T2" y="T3"/>
                    </a:cxn>
                    <a:cxn ang="0">
                      <a:pos x="T4" y="T5"/>
                    </a:cxn>
                    <a:cxn ang="0">
                      <a:pos x="T6" y="T7"/>
                    </a:cxn>
                    <a:cxn ang="0">
                      <a:pos x="T8" y="T9"/>
                    </a:cxn>
                  </a:cxnLst>
                  <a:rect l="0" t="0" r="r" b="b"/>
                  <a:pathLst>
                    <a:path w="140" h="404">
                      <a:moveTo>
                        <a:pt x="140" y="0"/>
                      </a:moveTo>
                      <a:lnTo>
                        <a:pt x="140" y="404"/>
                      </a:lnTo>
                      <a:lnTo>
                        <a:pt x="0" y="404"/>
                      </a:lnTo>
                      <a:lnTo>
                        <a:pt x="0" y="11"/>
                      </a:lnTo>
                      <a:lnTo>
                        <a:pt x="14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6" name="Freeform 76"/>
                <p:cNvSpPr/>
                <p:nvPr/>
              </p:nvSpPr>
              <p:spPr bwMode="auto">
                <a:xfrm>
                  <a:off x="3272920" y="2467284"/>
                  <a:ext cx="19224" cy="62157"/>
                </a:xfrm>
                <a:custGeom>
                  <a:avLst/>
                  <a:gdLst>
                    <a:gd name="T0" fmla="*/ 132 w 132"/>
                    <a:gd name="T1" fmla="*/ 0 h 428"/>
                    <a:gd name="T2" fmla="*/ 132 w 132"/>
                    <a:gd name="T3" fmla="*/ 428 h 428"/>
                    <a:gd name="T4" fmla="*/ 0 w 132"/>
                    <a:gd name="T5" fmla="*/ 428 h 428"/>
                    <a:gd name="T6" fmla="*/ 0 w 132"/>
                    <a:gd name="T7" fmla="*/ 6 h 428"/>
                    <a:gd name="T8" fmla="*/ 132 w 132"/>
                    <a:gd name="T9" fmla="*/ 0 h 428"/>
                  </a:gdLst>
                  <a:ahLst/>
                  <a:cxnLst>
                    <a:cxn ang="0">
                      <a:pos x="T0" y="T1"/>
                    </a:cxn>
                    <a:cxn ang="0">
                      <a:pos x="T2" y="T3"/>
                    </a:cxn>
                    <a:cxn ang="0">
                      <a:pos x="T4" y="T5"/>
                    </a:cxn>
                    <a:cxn ang="0">
                      <a:pos x="T6" y="T7"/>
                    </a:cxn>
                    <a:cxn ang="0">
                      <a:pos x="T8" y="T9"/>
                    </a:cxn>
                  </a:cxnLst>
                  <a:rect l="0" t="0" r="r" b="b"/>
                  <a:pathLst>
                    <a:path w="132" h="428">
                      <a:moveTo>
                        <a:pt x="132" y="0"/>
                      </a:moveTo>
                      <a:lnTo>
                        <a:pt x="132" y="428"/>
                      </a:lnTo>
                      <a:lnTo>
                        <a:pt x="0" y="428"/>
                      </a:lnTo>
                      <a:lnTo>
                        <a:pt x="0" y="6"/>
                      </a:lnTo>
                      <a:lnTo>
                        <a:pt x="132"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7" name="Freeform 77"/>
                <p:cNvSpPr/>
                <p:nvPr/>
              </p:nvSpPr>
              <p:spPr bwMode="auto">
                <a:xfrm>
                  <a:off x="3313290" y="2462157"/>
                  <a:ext cx="16661" cy="66002"/>
                </a:xfrm>
                <a:custGeom>
                  <a:avLst/>
                  <a:gdLst>
                    <a:gd name="T0" fmla="*/ 118 w 118"/>
                    <a:gd name="T1" fmla="*/ 0 h 451"/>
                    <a:gd name="T2" fmla="*/ 118 w 118"/>
                    <a:gd name="T3" fmla="*/ 451 h 451"/>
                    <a:gd name="T4" fmla="*/ 0 w 118"/>
                    <a:gd name="T5" fmla="*/ 451 h 451"/>
                    <a:gd name="T6" fmla="*/ 0 w 118"/>
                    <a:gd name="T7" fmla="*/ 15 h 451"/>
                    <a:gd name="T8" fmla="*/ 118 w 118"/>
                    <a:gd name="T9" fmla="*/ 0 h 451"/>
                  </a:gdLst>
                  <a:ahLst/>
                  <a:cxnLst>
                    <a:cxn ang="0">
                      <a:pos x="T0" y="T1"/>
                    </a:cxn>
                    <a:cxn ang="0">
                      <a:pos x="T2" y="T3"/>
                    </a:cxn>
                    <a:cxn ang="0">
                      <a:pos x="T4" y="T5"/>
                    </a:cxn>
                    <a:cxn ang="0">
                      <a:pos x="T6" y="T7"/>
                    </a:cxn>
                    <a:cxn ang="0">
                      <a:pos x="T8" y="T9"/>
                    </a:cxn>
                  </a:cxnLst>
                  <a:rect l="0" t="0" r="r" b="b"/>
                  <a:pathLst>
                    <a:path w="118" h="451">
                      <a:moveTo>
                        <a:pt x="118" y="0"/>
                      </a:moveTo>
                      <a:lnTo>
                        <a:pt x="118" y="451"/>
                      </a:lnTo>
                      <a:lnTo>
                        <a:pt x="0" y="451"/>
                      </a:lnTo>
                      <a:lnTo>
                        <a:pt x="0" y="15"/>
                      </a:lnTo>
                      <a:lnTo>
                        <a:pt x="118"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8" name="Freeform 78"/>
                <p:cNvSpPr/>
                <p:nvPr/>
              </p:nvSpPr>
              <p:spPr bwMode="auto">
                <a:xfrm>
                  <a:off x="3352379" y="2459594"/>
                  <a:ext cx="13457" cy="133285"/>
                </a:xfrm>
                <a:custGeom>
                  <a:avLst/>
                  <a:gdLst>
                    <a:gd name="T0" fmla="*/ 0 w 94"/>
                    <a:gd name="T1" fmla="*/ 0 h 917"/>
                    <a:gd name="T2" fmla="*/ 0 w 94"/>
                    <a:gd name="T3" fmla="*/ 917 h 917"/>
                    <a:gd name="T4" fmla="*/ 94 w 94"/>
                    <a:gd name="T5" fmla="*/ 917 h 917"/>
                    <a:gd name="T6" fmla="*/ 94 w 94"/>
                    <a:gd name="T7" fmla="*/ 112 h 917"/>
                    <a:gd name="T8" fmla="*/ 0 w 94"/>
                    <a:gd name="T9" fmla="*/ 0 h 917"/>
                  </a:gdLst>
                  <a:ahLst/>
                  <a:cxnLst>
                    <a:cxn ang="0">
                      <a:pos x="T0" y="T1"/>
                    </a:cxn>
                    <a:cxn ang="0">
                      <a:pos x="T2" y="T3"/>
                    </a:cxn>
                    <a:cxn ang="0">
                      <a:pos x="T4" y="T5"/>
                    </a:cxn>
                    <a:cxn ang="0">
                      <a:pos x="T6" y="T7"/>
                    </a:cxn>
                    <a:cxn ang="0">
                      <a:pos x="T8" y="T9"/>
                    </a:cxn>
                  </a:cxnLst>
                  <a:rect l="0" t="0" r="r" b="b"/>
                  <a:pathLst>
                    <a:path w="94" h="917">
                      <a:moveTo>
                        <a:pt x="0" y="0"/>
                      </a:moveTo>
                      <a:lnTo>
                        <a:pt x="0" y="917"/>
                      </a:lnTo>
                      <a:lnTo>
                        <a:pt x="94" y="917"/>
                      </a:lnTo>
                      <a:lnTo>
                        <a:pt x="94" y="112"/>
                      </a:lnTo>
                      <a:lnTo>
                        <a:pt x="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88" name="Freeform 83"/>
                <p:cNvSpPr/>
                <p:nvPr/>
              </p:nvSpPr>
              <p:spPr bwMode="auto">
                <a:xfrm>
                  <a:off x="3015321" y="2467924"/>
                  <a:ext cx="73692" cy="125596"/>
                </a:xfrm>
                <a:custGeom>
                  <a:avLst/>
                  <a:gdLst>
                    <a:gd name="T0" fmla="*/ 0 w 508"/>
                    <a:gd name="T1" fmla="*/ 862 h 862"/>
                    <a:gd name="T2" fmla="*/ 508 w 508"/>
                    <a:gd name="T3" fmla="*/ 862 h 862"/>
                    <a:gd name="T4" fmla="*/ 508 w 508"/>
                    <a:gd name="T5" fmla="*/ 254 h 862"/>
                    <a:gd name="T6" fmla="*/ 254 w 508"/>
                    <a:gd name="T7" fmla="*/ 0 h 862"/>
                    <a:gd name="T8" fmla="*/ 254 w 508"/>
                    <a:gd name="T9" fmla="*/ 0 h 862"/>
                    <a:gd name="T10" fmla="*/ 0 w 508"/>
                    <a:gd name="T11" fmla="*/ 254 h 862"/>
                    <a:gd name="T12" fmla="*/ 0 w 508"/>
                    <a:gd name="T13" fmla="*/ 862 h 862"/>
                  </a:gdLst>
                  <a:ahLst/>
                  <a:cxnLst>
                    <a:cxn ang="0">
                      <a:pos x="T0" y="T1"/>
                    </a:cxn>
                    <a:cxn ang="0">
                      <a:pos x="T2" y="T3"/>
                    </a:cxn>
                    <a:cxn ang="0">
                      <a:pos x="T4" y="T5"/>
                    </a:cxn>
                    <a:cxn ang="0">
                      <a:pos x="T6" y="T7"/>
                    </a:cxn>
                    <a:cxn ang="0">
                      <a:pos x="T8" y="T9"/>
                    </a:cxn>
                    <a:cxn ang="0">
                      <a:pos x="T10" y="T11"/>
                    </a:cxn>
                    <a:cxn ang="0">
                      <a:pos x="T12" y="T13"/>
                    </a:cxn>
                  </a:cxnLst>
                  <a:rect l="0" t="0" r="r" b="b"/>
                  <a:pathLst>
                    <a:path w="508" h="862">
                      <a:moveTo>
                        <a:pt x="0" y="862"/>
                      </a:moveTo>
                      <a:lnTo>
                        <a:pt x="508" y="862"/>
                      </a:lnTo>
                      <a:lnTo>
                        <a:pt x="508" y="254"/>
                      </a:lnTo>
                      <a:cubicBezTo>
                        <a:pt x="508" y="114"/>
                        <a:pt x="394" y="0"/>
                        <a:pt x="254" y="0"/>
                      </a:cubicBezTo>
                      <a:lnTo>
                        <a:pt x="254" y="0"/>
                      </a:lnTo>
                      <a:cubicBezTo>
                        <a:pt x="114" y="0"/>
                        <a:pt x="0" y="114"/>
                        <a:pt x="0" y="254"/>
                      </a:cubicBezTo>
                      <a:lnTo>
                        <a:pt x="0" y="862"/>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89" name="Freeform 86"/>
                <p:cNvSpPr/>
                <p:nvPr/>
              </p:nvSpPr>
              <p:spPr bwMode="auto">
                <a:xfrm>
                  <a:off x="2775023" y="2544179"/>
                  <a:ext cx="100605" cy="49982"/>
                </a:xfrm>
                <a:custGeom>
                  <a:avLst/>
                  <a:gdLst>
                    <a:gd name="T0" fmla="*/ 136 w 689"/>
                    <a:gd name="T1" fmla="*/ 338 h 346"/>
                    <a:gd name="T2" fmla="*/ 136 w 689"/>
                    <a:gd name="T3" fmla="*/ 100 h 346"/>
                    <a:gd name="T4" fmla="*/ 262 w 689"/>
                    <a:gd name="T5" fmla="*/ 100 h 346"/>
                    <a:gd name="T6" fmla="*/ 262 w 689"/>
                    <a:gd name="T7" fmla="*/ 336 h 346"/>
                    <a:gd name="T8" fmla="*/ 406 w 689"/>
                    <a:gd name="T9" fmla="*/ 336 h 346"/>
                    <a:gd name="T10" fmla="*/ 406 w 689"/>
                    <a:gd name="T11" fmla="*/ 98 h 346"/>
                    <a:gd name="T12" fmla="*/ 546 w 689"/>
                    <a:gd name="T13" fmla="*/ 98 h 346"/>
                    <a:gd name="T14" fmla="*/ 546 w 689"/>
                    <a:gd name="T15" fmla="*/ 346 h 346"/>
                    <a:gd name="T16" fmla="*/ 689 w 689"/>
                    <a:gd name="T17" fmla="*/ 346 h 346"/>
                    <a:gd name="T18" fmla="*/ 689 w 689"/>
                    <a:gd name="T19" fmla="*/ 0 h 346"/>
                    <a:gd name="T20" fmla="*/ 0 w 689"/>
                    <a:gd name="T21" fmla="*/ 0 h 346"/>
                    <a:gd name="T22" fmla="*/ 0 w 689"/>
                    <a:gd name="T23" fmla="*/ 340 h 346"/>
                    <a:gd name="T24" fmla="*/ 136 w 689"/>
                    <a:gd name="T25" fmla="*/ 33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9" h="346">
                      <a:moveTo>
                        <a:pt x="136" y="338"/>
                      </a:moveTo>
                      <a:lnTo>
                        <a:pt x="136" y="100"/>
                      </a:lnTo>
                      <a:lnTo>
                        <a:pt x="262" y="100"/>
                      </a:lnTo>
                      <a:lnTo>
                        <a:pt x="262" y="336"/>
                      </a:lnTo>
                      <a:lnTo>
                        <a:pt x="406" y="336"/>
                      </a:lnTo>
                      <a:lnTo>
                        <a:pt x="406" y="98"/>
                      </a:lnTo>
                      <a:lnTo>
                        <a:pt x="546" y="98"/>
                      </a:lnTo>
                      <a:lnTo>
                        <a:pt x="546" y="346"/>
                      </a:lnTo>
                      <a:lnTo>
                        <a:pt x="689" y="346"/>
                      </a:lnTo>
                      <a:lnTo>
                        <a:pt x="689" y="0"/>
                      </a:lnTo>
                      <a:lnTo>
                        <a:pt x="0" y="0"/>
                      </a:lnTo>
                      <a:lnTo>
                        <a:pt x="0" y="340"/>
                      </a:lnTo>
                      <a:lnTo>
                        <a:pt x="136" y="338"/>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0" name="Freeform 87"/>
                <p:cNvSpPr/>
                <p:nvPr/>
              </p:nvSpPr>
              <p:spPr bwMode="auto">
                <a:xfrm>
                  <a:off x="2855122" y="2470488"/>
                  <a:ext cx="20505" cy="58953"/>
                </a:xfrm>
                <a:custGeom>
                  <a:avLst/>
                  <a:gdLst>
                    <a:gd name="T0" fmla="*/ 0 w 141"/>
                    <a:gd name="T1" fmla="*/ 0 h 404"/>
                    <a:gd name="T2" fmla="*/ 0 w 141"/>
                    <a:gd name="T3" fmla="*/ 404 h 404"/>
                    <a:gd name="T4" fmla="*/ 141 w 141"/>
                    <a:gd name="T5" fmla="*/ 404 h 404"/>
                    <a:gd name="T6" fmla="*/ 141 w 141"/>
                    <a:gd name="T7" fmla="*/ 11 h 404"/>
                    <a:gd name="T8" fmla="*/ 0 w 141"/>
                    <a:gd name="T9" fmla="*/ 0 h 404"/>
                  </a:gdLst>
                  <a:ahLst/>
                  <a:cxnLst>
                    <a:cxn ang="0">
                      <a:pos x="T0" y="T1"/>
                    </a:cxn>
                    <a:cxn ang="0">
                      <a:pos x="T2" y="T3"/>
                    </a:cxn>
                    <a:cxn ang="0">
                      <a:pos x="T4" y="T5"/>
                    </a:cxn>
                    <a:cxn ang="0">
                      <a:pos x="T6" y="T7"/>
                    </a:cxn>
                    <a:cxn ang="0">
                      <a:pos x="T8" y="T9"/>
                    </a:cxn>
                  </a:cxnLst>
                  <a:rect l="0" t="0" r="r" b="b"/>
                  <a:pathLst>
                    <a:path w="141" h="404">
                      <a:moveTo>
                        <a:pt x="0" y="0"/>
                      </a:moveTo>
                      <a:lnTo>
                        <a:pt x="0" y="404"/>
                      </a:lnTo>
                      <a:lnTo>
                        <a:pt x="141" y="404"/>
                      </a:lnTo>
                      <a:lnTo>
                        <a:pt x="141" y="11"/>
                      </a:lnTo>
                      <a:lnTo>
                        <a:pt x="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1" name="Freeform 88"/>
                <p:cNvSpPr/>
                <p:nvPr/>
              </p:nvSpPr>
              <p:spPr bwMode="auto">
                <a:xfrm>
                  <a:off x="2814111" y="2467284"/>
                  <a:ext cx="19224" cy="62157"/>
                </a:xfrm>
                <a:custGeom>
                  <a:avLst/>
                  <a:gdLst>
                    <a:gd name="T0" fmla="*/ 0 w 132"/>
                    <a:gd name="T1" fmla="*/ 0 h 428"/>
                    <a:gd name="T2" fmla="*/ 0 w 132"/>
                    <a:gd name="T3" fmla="*/ 428 h 428"/>
                    <a:gd name="T4" fmla="*/ 132 w 132"/>
                    <a:gd name="T5" fmla="*/ 428 h 428"/>
                    <a:gd name="T6" fmla="*/ 132 w 132"/>
                    <a:gd name="T7" fmla="*/ 6 h 428"/>
                    <a:gd name="T8" fmla="*/ 0 w 132"/>
                    <a:gd name="T9" fmla="*/ 0 h 428"/>
                  </a:gdLst>
                  <a:ahLst/>
                  <a:cxnLst>
                    <a:cxn ang="0">
                      <a:pos x="T0" y="T1"/>
                    </a:cxn>
                    <a:cxn ang="0">
                      <a:pos x="T2" y="T3"/>
                    </a:cxn>
                    <a:cxn ang="0">
                      <a:pos x="T4" y="T5"/>
                    </a:cxn>
                    <a:cxn ang="0">
                      <a:pos x="T6" y="T7"/>
                    </a:cxn>
                    <a:cxn ang="0">
                      <a:pos x="T8" y="T9"/>
                    </a:cxn>
                  </a:cxnLst>
                  <a:rect l="0" t="0" r="r" b="b"/>
                  <a:pathLst>
                    <a:path w="132" h="428">
                      <a:moveTo>
                        <a:pt x="0" y="0"/>
                      </a:moveTo>
                      <a:lnTo>
                        <a:pt x="0" y="428"/>
                      </a:lnTo>
                      <a:lnTo>
                        <a:pt x="132" y="428"/>
                      </a:lnTo>
                      <a:lnTo>
                        <a:pt x="132" y="6"/>
                      </a:lnTo>
                      <a:lnTo>
                        <a:pt x="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2" name="Freeform 89"/>
                <p:cNvSpPr/>
                <p:nvPr/>
              </p:nvSpPr>
              <p:spPr bwMode="auto">
                <a:xfrm>
                  <a:off x="2775664" y="2462157"/>
                  <a:ext cx="17302" cy="66002"/>
                </a:xfrm>
                <a:custGeom>
                  <a:avLst/>
                  <a:gdLst>
                    <a:gd name="T0" fmla="*/ 0 w 117"/>
                    <a:gd name="T1" fmla="*/ 0 h 451"/>
                    <a:gd name="T2" fmla="*/ 0 w 117"/>
                    <a:gd name="T3" fmla="*/ 451 h 451"/>
                    <a:gd name="T4" fmla="*/ 117 w 117"/>
                    <a:gd name="T5" fmla="*/ 451 h 451"/>
                    <a:gd name="T6" fmla="*/ 117 w 117"/>
                    <a:gd name="T7" fmla="*/ 15 h 451"/>
                    <a:gd name="T8" fmla="*/ 0 w 117"/>
                    <a:gd name="T9" fmla="*/ 0 h 451"/>
                  </a:gdLst>
                  <a:ahLst/>
                  <a:cxnLst>
                    <a:cxn ang="0">
                      <a:pos x="T0" y="T1"/>
                    </a:cxn>
                    <a:cxn ang="0">
                      <a:pos x="T2" y="T3"/>
                    </a:cxn>
                    <a:cxn ang="0">
                      <a:pos x="T4" y="T5"/>
                    </a:cxn>
                    <a:cxn ang="0">
                      <a:pos x="T6" y="T7"/>
                    </a:cxn>
                    <a:cxn ang="0">
                      <a:pos x="T8" y="T9"/>
                    </a:cxn>
                  </a:cxnLst>
                  <a:rect l="0" t="0" r="r" b="b"/>
                  <a:pathLst>
                    <a:path w="117" h="451">
                      <a:moveTo>
                        <a:pt x="0" y="0"/>
                      </a:moveTo>
                      <a:lnTo>
                        <a:pt x="0" y="451"/>
                      </a:lnTo>
                      <a:lnTo>
                        <a:pt x="117" y="451"/>
                      </a:lnTo>
                      <a:lnTo>
                        <a:pt x="117" y="15"/>
                      </a:lnTo>
                      <a:lnTo>
                        <a:pt x="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3" name="Freeform 90"/>
                <p:cNvSpPr/>
                <p:nvPr/>
              </p:nvSpPr>
              <p:spPr bwMode="auto">
                <a:xfrm>
                  <a:off x="2739779" y="2459594"/>
                  <a:ext cx="14097" cy="133285"/>
                </a:xfrm>
                <a:custGeom>
                  <a:avLst/>
                  <a:gdLst>
                    <a:gd name="T0" fmla="*/ 93 w 93"/>
                    <a:gd name="T1" fmla="*/ 0 h 917"/>
                    <a:gd name="T2" fmla="*/ 93 w 93"/>
                    <a:gd name="T3" fmla="*/ 917 h 917"/>
                    <a:gd name="T4" fmla="*/ 0 w 93"/>
                    <a:gd name="T5" fmla="*/ 917 h 917"/>
                    <a:gd name="T6" fmla="*/ 0 w 93"/>
                    <a:gd name="T7" fmla="*/ 112 h 917"/>
                    <a:gd name="T8" fmla="*/ 93 w 93"/>
                    <a:gd name="T9" fmla="*/ 0 h 917"/>
                  </a:gdLst>
                  <a:ahLst/>
                  <a:cxnLst>
                    <a:cxn ang="0">
                      <a:pos x="T0" y="T1"/>
                    </a:cxn>
                    <a:cxn ang="0">
                      <a:pos x="T2" y="T3"/>
                    </a:cxn>
                    <a:cxn ang="0">
                      <a:pos x="T4" y="T5"/>
                    </a:cxn>
                    <a:cxn ang="0">
                      <a:pos x="T6" y="T7"/>
                    </a:cxn>
                    <a:cxn ang="0">
                      <a:pos x="T8" y="T9"/>
                    </a:cxn>
                  </a:cxnLst>
                  <a:rect l="0" t="0" r="r" b="b"/>
                  <a:pathLst>
                    <a:path w="93" h="917">
                      <a:moveTo>
                        <a:pt x="93" y="0"/>
                      </a:moveTo>
                      <a:lnTo>
                        <a:pt x="93" y="917"/>
                      </a:lnTo>
                      <a:lnTo>
                        <a:pt x="0" y="917"/>
                      </a:lnTo>
                      <a:lnTo>
                        <a:pt x="0" y="112"/>
                      </a:lnTo>
                      <a:lnTo>
                        <a:pt x="93"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4" name="Freeform 96"/>
                <p:cNvSpPr/>
                <p:nvPr/>
              </p:nvSpPr>
              <p:spPr bwMode="auto">
                <a:xfrm>
                  <a:off x="2655835" y="2354504"/>
                  <a:ext cx="33321" cy="238376"/>
                </a:xfrm>
                <a:custGeom>
                  <a:avLst/>
                  <a:gdLst>
                    <a:gd name="T0" fmla="*/ 226 w 230"/>
                    <a:gd name="T1" fmla="*/ 0 h 1632"/>
                    <a:gd name="T2" fmla="*/ 230 w 230"/>
                    <a:gd name="T3" fmla="*/ 1632 h 1632"/>
                    <a:gd name="T4" fmla="*/ 0 w 230"/>
                    <a:gd name="T5" fmla="*/ 1591 h 1632"/>
                    <a:gd name="T6" fmla="*/ 0 w 230"/>
                    <a:gd name="T7" fmla="*/ 279 h 1632"/>
                    <a:gd name="T8" fmla="*/ 226 w 230"/>
                    <a:gd name="T9" fmla="*/ 0 h 1632"/>
                  </a:gdLst>
                  <a:ahLst/>
                  <a:cxnLst>
                    <a:cxn ang="0">
                      <a:pos x="T0" y="T1"/>
                    </a:cxn>
                    <a:cxn ang="0">
                      <a:pos x="T2" y="T3"/>
                    </a:cxn>
                    <a:cxn ang="0">
                      <a:pos x="T4" y="T5"/>
                    </a:cxn>
                    <a:cxn ang="0">
                      <a:pos x="T6" y="T7"/>
                    </a:cxn>
                    <a:cxn ang="0">
                      <a:pos x="T8" y="T9"/>
                    </a:cxn>
                  </a:cxnLst>
                  <a:rect l="0" t="0" r="r" b="b"/>
                  <a:pathLst>
                    <a:path w="230" h="1632">
                      <a:moveTo>
                        <a:pt x="226" y="0"/>
                      </a:moveTo>
                      <a:lnTo>
                        <a:pt x="230" y="1632"/>
                      </a:lnTo>
                      <a:lnTo>
                        <a:pt x="0" y="1591"/>
                      </a:lnTo>
                      <a:lnTo>
                        <a:pt x="0" y="279"/>
                      </a:lnTo>
                      <a:lnTo>
                        <a:pt x="226"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grpSp>
          <p:sp>
            <p:nvSpPr>
              <p:cNvPr id="95" name="椭圆 94"/>
              <p:cNvSpPr/>
              <p:nvPr/>
            </p:nvSpPr>
            <p:spPr>
              <a:xfrm>
                <a:off x="11616276" y="6396038"/>
                <a:ext cx="303212" cy="303212"/>
              </a:xfrm>
              <a:prstGeom prst="ellipse">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nvGrpSpPr>
          <p:cNvPr id="16" name="组合 15"/>
          <p:cNvGrpSpPr/>
          <p:nvPr/>
        </p:nvGrpSpPr>
        <p:grpSpPr>
          <a:xfrm>
            <a:off x="889000" y="421923"/>
            <a:ext cx="2919730" cy="709295"/>
            <a:chOff x="10150" y="1649"/>
            <a:chExt cx="4598" cy="1117"/>
          </a:xfrm>
        </p:grpSpPr>
        <p:sp>
          <p:nvSpPr>
            <p:cNvPr id="17" name="文本框 16"/>
            <p:cNvSpPr txBox="1"/>
            <p:nvPr/>
          </p:nvSpPr>
          <p:spPr>
            <a:xfrm>
              <a:off x="10150" y="1649"/>
              <a:ext cx="4598" cy="824"/>
            </a:xfrm>
            <a:prstGeom prst="rect">
              <a:avLst/>
            </a:prstGeom>
            <a:noFill/>
          </p:spPr>
          <p:txBody>
            <a:bodyPr wrap="square" rtlCol="0">
              <a:spAutoFit/>
            </a:bodyPr>
            <a:lstStyle/>
            <a:p>
              <a:pPr algn="l"/>
              <a:r>
                <a:rPr lang="zh-CN" altLang="en-US" sz="2800" b="1" dirty="0">
                  <a:solidFill>
                    <a:schemeClr val="accent2">
                      <a:lumMod val="75000"/>
                    </a:schemeClr>
                  </a:solidFill>
                  <a:latin typeface="方正小标宋简体" panose="03000509000000000000" pitchFamily="65" charset="-122"/>
                  <a:ea typeface="方正小标宋简体" panose="03000509000000000000" pitchFamily="65" charset="-122"/>
                </a:rPr>
                <a:t>系统设计总方案</a:t>
              </a:r>
              <a:endParaRPr lang="zh-CN" altLang="en-US" sz="2800" b="1" dirty="0">
                <a:solidFill>
                  <a:schemeClr val="accent2">
                    <a:lumMod val="75000"/>
                  </a:schemeClr>
                </a:solidFill>
                <a:latin typeface="方正小标宋简体" panose="03000509000000000000" pitchFamily="65" charset="-122"/>
                <a:ea typeface="方正小标宋简体" panose="03000509000000000000" pitchFamily="65" charset="-122"/>
              </a:endParaRPr>
            </a:p>
          </p:txBody>
        </p:sp>
        <p:sp>
          <p:nvSpPr>
            <p:cNvPr id="23" name="矩形 22"/>
            <p:cNvSpPr/>
            <p:nvPr/>
          </p:nvSpPr>
          <p:spPr>
            <a:xfrm>
              <a:off x="10150" y="2330"/>
              <a:ext cx="4154" cy="436"/>
            </a:xfrm>
            <a:prstGeom prst="rect">
              <a:avLst/>
            </a:prstGeom>
          </p:spPr>
          <p:txBody>
            <a:bodyPr wrap="none">
              <a:spAutoFit/>
            </a:bodyPr>
            <a:lstStyle/>
            <a:p>
              <a:r>
                <a:rPr lang="en-US" altLang="zh-CN" sz="1200" dirty="0">
                  <a:solidFill>
                    <a:schemeClr val="tx1">
                      <a:lumMod val="85000"/>
                      <a:lumOff val="15000"/>
                    </a:schemeClr>
                  </a:solidFill>
                  <a:latin typeface="微软雅黑" panose="020B0503020204020204" charset="-122"/>
                  <a:ea typeface="微软雅黑" panose="020B0503020204020204" charset="-122"/>
                </a:rPr>
                <a:t>General scheme of system design</a:t>
              </a:r>
              <a:endParaRPr lang="zh-CN" altLang="en-US" sz="1200" dirty="0">
                <a:solidFill>
                  <a:schemeClr val="tx1">
                    <a:lumMod val="85000"/>
                    <a:lumOff val="15000"/>
                  </a:schemeClr>
                </a:solidFill>
                <a:latin typeface="微软雅黑" panose="020B0503020204020204" charset="-122"/>
                <a:ea typeface="微软雅黑" panose="020B0503020204020204" charset="-122"/>
              </a:endParaRPr>
            </a:p>
          </p:txBody>
        </p:sp>
      </p:grpSp>
      <p:pic>
        <p:nvPicPr>
          <p:cNvPr id="25" name="图片 24" descr="简要架构图"/>
          <p:cNvPicPr>
            <a:picLocks noChangeAspect="1"/>
          </p:cNvPicPr>
          <p:nvPr/>
        </p:nvPicPr>
        <p:blipFill>
          <a:blip r:embed="rId1"/>
          <a:stretch>
            <a:fillRect/>
          </a:stretch>
        </p:blipFill>
        <p:spPr>
          <a:xfrm>
            <a:off x="1172686" y="1391568"/>
            <a:ext cx="9999436" cy="476857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952500" y="-95250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340360" y="427990"/>
            <a:ext cx="548640" cy="54864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910590" y="541020"/>
            <a:ext cx="2919730" cy="708025"/>
            <a:chOff x="10150" y="1649"/>
            <a:chExt cx="4598" cy="1115"/>
          </a:xfrm>
        </p:grpSpPr>
        <p:sp>
          <p:nvSpPr>
            <p:cNvPr id="30" name="文本框 29"/>
            <p:cNvSpPr txBox="1"/>
            <p:nvPr/>
          </p:nvSpPr>
          <p:spPr>
            <a:xfrm>
              <a:off x="10150" y="1649"/>
              <a:ext cx="4598" cy="822"/>
            </a:xfrm>
            <a:prstGeom prst="rect">
              <a:avLst/>
            </a:prstGeom>
            <a:noFill/>
          </p:spPr>
          <p:txBody>
            <a:bodyPr wrap="square" rtlCol="0">
              <a:spAutoFit/>
            </a:bodyPr>
            <a:lstStyle/>
            <a:p>
              <a:pPr algn="l"/>
              <a:r>
                <a:rPr lang="zh-CN" altLang="en-US" sz="2800" b="1" dirty="0">
                  <a:solidFill>
                    <a:schemeClr val="accent2">
                      <a:lumMod val="75000"/>
                    </a:schemeClr>
                  </a:solidFill>
                  <a:latin typeface="方正小标宋简体" panose="03000509000000000000" pitchFamily="65" charset="-122"/>
                  <a:ea typeface="方正小标宋简体" panose="03000509000000000000" pitchFamily="65" charset="-122"/>
                </a:rPr>
                <a:t>选题背景</a:t>
              </a:r>
              <a:endParaRPr lang="zh-CN" altLang="en-US" sz="2800" b="1" dirty="0">
                <a:solidFill>
                  <a:schemeClr val="accent2">
                    <a:lumMod val="75000"/>
                  </a:schemeClr>
                </a:solidFill>
                <a:latin typeface="方正小标宋简体" panose="03000509000000000000" pitchFamily="65" charset="-122"/>
                <a:ea typeface="方正小标宋简体" panose="03000509000000000000" pitchFamily="65" charset="-122"/>
              </a:endParaRPr>
            </a:p>
          </p:txBody>
        </p:sp>
        <p:sp>
          <p:nvSpPr>
            <p:cNvPr id="65" name="矩形 64"/>
            <p:cNvSpPr/>
            <p:nvPr/>
          </p:nvSpPr>
          <p:spPr>
            <a:xfrm>
              <a:off x="10150" y="2330"/>
              <a:ext cx="3618" cy="434"/>
            </a:xfrm>
            <a:prstGeom prst="rect">
              <a:avLst/>
            </a:prstGeom>
          </p:spPr>
          <p:txBody>
            <a:bodyPr wrap="none">
              <a:spAutoFit/>
            </a:bodyPr>
            <a:lstStyle/>
            <a:p>
              <a:r>
                <a:rPr lang="zh-CN" altLang="en-US" sz="1200">
                  <a:solidFill>
                    <a:schemeClr val="tx1">
                      <a:lumMod val="85000"/>
                      <a:lumOff val="15000"/>
                    </a:schemeClr>
                  </a:solidFill>
                  <a:latin typeface="微软雅黑" panose="020B0503020204020204" charset="-122"/>
                  <a:ea typeface="微软雅黑" panose="020B0503020204020204" charset="-122"/>
                </a:rPr>
                <a:t>The  </a:t>
              </a:r>
              <a:r>
                <a:rPr lang="en-US" altLang="zh-CN" sz="1200">
                  <a:solidFill>
                    <a:schemeClr val="tx1">
                      <a:lumMod val="85000"/>
                      <a:lumOff val="15000"/>
                    </a:schemeClr>
                  </a:solidFill>
                  <a:latin typeface="微软雅黑" panose="020B0503020204020204" charset="-122"/>
                  <a:ea typeface="微软雅黑" panose="020B0503020204020204" charset="-122"/>
                </a:rPr>
                <a:t>background </a:t>
              </a:r>
              <a:r>
                <a:rPr lang="zh-CN" altLang="en-US" sz="1200">
                  <a:solidFill>
                    <a:schemeClr val="tx1">
                      <a:lumMod val="85000"/>
                      <a:lumOff val="15000"/>
                    </a:schemeClr>
                  </a:solidFill>
                  <a:latin typeface="微软雅黑" panose="020B0503020204020204" charset="-122"/>
                  <a:ea typeface="微软雅黑" panose="020B0503020204020204" charset="-122"/>
                </a:rPr>
                <a:t>of the topic</a:t>
              </a:r>
              <a:endParaRPr lang="zh-CN" altLang="en-US" sz="1200">
                <a:solidFill>
                  <a:schemeClr val="tx1">
                    <a:lumMod val="85000"/>
                    <a:lumOff val="15000"/>
                  </a:schemeClr>
                </a:solidFill>
                <a:latin typeface="微软雅黑" panose="020B0503020204020204" charset="-122"/>
                <a:ea typeface="微软雅黑" panose="020B0503020204020204" charset="-122"/>
              </a:endParaRPr>
            </a:p>
          </p:txBody>
        </p:sp>
      </p:grpSp>
      <p:grpSp>
        <p:nvGrpSpPr>
          <p:cNvPr id="96" name="组合 95"/>
          <p:cNvGrpSpPr/>
          <p:nvPr/>
        </p:nvGrpSpPr>
        <p:grpSpPr>
          <a:xfrm>
            <a:off x="10650855" y="742315"/>
            <a:ext cx="956310" cy="222250"/>
            <a:chOff x="16633" y="9089"/>
            <a:chExt cx="1506" cy="350"/>
          </a:xfrm>
        </p:grpSpPr>
        <p:grpSp>
          <p:nvGrpSpPr>
            <p:cNvPr id="2" name="组合 1"/>
            <p:cNvGrpSpPr/>
            <p:nvPr/>
          </p:nvGrpSpPr>
          <p:grpSpPr>
            <a:xfrm>
              <a:off x="16633" y="9089"/>
              <a:ext cx="351" cy="351"/>
              <a:chOff x="10882313" y="6396038"/>
              <a:chExt cx="303212" cy="303212"/>
            </a:xfrm>
          </p:grpSpPr>
          <p:sp>
            <p:nvSpPr>
              <p:cNvPr id="3" name="任意多边形: 形状 49"/>
              <p:cNvSpPr>
                <a:spLocks noChangeAspect="1"/>
              </p:cNvSpPr>
              <p:nvPr/>
            </p:nvSpPr>
            <p:spPr bwMode="auto">
              <a:xfrm>
                <a:off x="10982939" y="6442640"/>
                <a:ext cx="101961" cy="210009"/>
              </a:xfrm>
              <a:custGeom>
                <a:avLst/>
                <a:gdLst>
                  <a:gd name="connsiteX0" fmla="*/ 153435 w 326134"/>
                  <a:gd name="connsiteY0" fmla="*/ 529358 h 671736"/>
                  <a:gd name="connsiteX1" fmla="*/ 119645 w 326134"/>
                  <a:gd name="connsiteY1" fmla="*/ 546898 h 671736"/>
                  <a:gd name="connsiteX2" fmla="*/ 159446 w 326134"/>
                  <a:gd name="connsiteY2" fmla="*/ 561302 h 671736"/>
                  <a:gd name="connsiteX3" fmla="*/ 159446 w 326134"/>
                  <a:gd name="connsiteY3" fmla="*/ 529682 h 671736"/>
                  <a:gd name="connsiteX4" fmla="*/ 153435 w 326134"/>
                  <a:gd name="connsiteY4" fmla="*/ 529358 h 671736"/>
                  <a:gd name="connsiteX5" fmla="*/ 226631 w 326134"/>
                  <a:gd name="connsiteY5" fmla="*/ 422217 h 671736"/>
                  <a:gd name="connsiteX6" fmla="*/ 202308 w 326134"/>
                  <a:gd name="connsiteY6" fmla="*/ 424428 h 671736"/>
                  <a:gd name="connsiteX7" fmla="*/ 202308 w 326134"/>
                  <a:gd name="connsiteY7" fmla="*/ 474666 h 671736"/>
                  <a:gd name="connsiteX8" fmla="*/ 252558 w 326134"/>
                  <a:gd name="connsiteY8" fmla="*/ 441764 h 671736"/>
                  <a:gd name="connsiteX9" fmla="*/ 226631 w 326134"/>
                  <a:gd name="connsiteY9" fmla="*/ 422217 h 671736"/>
                  <a:gd name="connsiteX10" fmla="*/ 149921 w 326134"/>
                  <a:gd name="connsiteY10" fmla="*/ 298453 h 671736"/>
                  <a:gd name="connsiteX11" fmla="*/ 88390 w 326134"/>
                  <a:gd name="connsiteY11" fmla="*/ 343711 h 671736"/>
                  <a:gd name="connsiteX12" fmla="*/ 149921 w 326134"/>
                  <a:gd name="connsiteY12" fmla="*/ 379555 h 671736"/>
                  <a:gd name="connsiteX13" fmla="*/ 217727 w 326134"/>
                  <a:gd name="connsiteY13" fmla="*/ 142410 h 671736"/>
                  <a:gd name="connsiteX14" fmla="*/ 208658 w 326134"/>
                  <a:gd name="connsiteY14" fmla="*/ 143472 h 671736"/>
                  <a:gd name="connsiteX15" fmla="*/ 208658 w 326134"/>
                  <a:gd name="connsiteY15" fmla="*/ 222253 h 671736"/>
                  <a:gd name="connsiteX16" fmla="*/ 270961 w 326134"/>
                  <a:gd name="connsiteY16" fmla="*/ 166600 h 671736"/>
                  <a:gd name="connsiteX17" fmla="*/ 217727 w 326134"/>
                  <a:gd name="connsiteY17" fmla="*/ 142410 h 671736"/>
                  <a:gd name="connsiteX18" fmla="*/ 176946 w 326134"/>
                  <a:gd name="connsiteY18" fmla="*/ 57 h 671736"/>
                  <a:gd name="connsiteX19" fmla="*/ 222429 w 326134"/>
                  <a:gd name="connsiteY19" fmla="*/ 17460 h 671736"/>
                  <a:gd name="connsiteX20" fmla="*/ 209421 w 326134"/>
                  <a:gd name="connsiteY20" fmla="*/ 68451 h 671736"/>
                  <a:gd name="connsiteX21" fmla="*/ 209421 w 326134"/>
                  <a:gd name="connsiteY21" fmla="*/ 91957 h 671736"/>
                  <a:gd name="connsiteX22" fmla="*/ 325412 w 326134"/>
                  <a:gd name="connsiteY22" fmla="*/ 151627 h 671736"/>
                  <a:gd name="connsiteX23" fmla="*/ 205085 w 326134"/>
                  <a:gd name="connsiteY23" fmla="*/ 278199 h 671736"/>
                  <a:gd name="connsiteX24" fmla="*/ 205085 w 326134"/>
                  <a:gd name="connsiteY24" fmla="*/ 376202 h 671736"/>
                  <a:gd name="connsiteX25" fmla="*/ 304092 w 326134"/>
                  <a:gd name="connsiteY25" fmla="*/ 432979 h 671736"/>
                  <a:gd name="connsiteX26" fmla="*/ 193883 w 326134"/>
                  <a:gd name="connsiteY26" fmla="*/ 519409 h 671736"/>
                  <a:gd name="connsiteX27" fmla="*/ 193883 w 326134"/>
                  <a:gd name="connsiteY27" fmla="*/ 575101 h 671736"/>
                  <a:gd name="connsiteX28" fmla="*/ 326134 w 326134"/>
                  <a:gd name="connsiteY28" fmla="*/ 618859 h 671736"/>
                  <a:gd name="connsiteX29" fmla="*/ 194606 w 326134"/>
                  <a:gd name="connsiteY29" fmla="*/ 599692 h 671736"/>
                  <a:gd name="connsiteX30" fmla="*/ 170396 w 326134"/>
                  <a:gd name="connsiteY30" fmla="*/ 671658 h 671736"/>
                  <a:gd name="connsiteX31" fmla="*/ 159556 w 326134"/>
                  <a:gd name="connsiteY31" fmla="*/ 598246 h 671736"/>
                  <a:gd name="connsiteX32" fmla="*/ 63078 w 326134"/>
                  <a:gd name="connsiteY32" fmla="*/ 542192 h 671736"/>
                  <a:gd name="connsiteX33" fmla="*/ 153413 w 326134"/>
                  <a:gd name="connsiteY33" fmla="*/ 479630 h 671736"/>
                  <a:gd name="connsiteX34" fmla="*/ 153413 w 326134"/>
                  <a:gd name="connsiteY34" fmla="*/ 410919 h 671736"/>
                  <a:gd name="connsiteX35" fmla="*/ 38868 w 326134"/>
                  <a:gd name="connsiteY35" fmla="*/ 356312 h 671736"/>
                  <a:gd name="connsiteX36" fmla="*/ 149800 w 326134"/>
                  <a:gd name="connsiteY36" fmla="*/ 239142 h 671736"/>
                  <a:gd name="connsiteX37" fmla="*/ 149800 w 326134"/>
                  <a:gd name="connsiteY37" fmla="*/ 167177 h 671736"/>
                  <a:gd name="connsiteX38" fmla="*/ 11768 w 326134"/>
                  <a:gd name="connsiteY38" fmla="*/ 206234 h 671736"/>
                  <a:gd name="connsiteX39" fmla="*/ 27305 w 326134"/>
                  <a:gd name="connsiteY39" fmla="*/ 144756 h 671736"/>
                  <a:gd name="connsiteX40" fmla="*/ 148355 w 326134"/>
                  <a:gd name="connsiteY40" fmla="*/ 97743 h 671736"/>
                  <a:gd name="connsiteX41" fmla="*/ 148355 w 326134"/>
                  <a:gd name="connsiteY41" fmla="*/ 63750 h 671736"/>
                  <a:gd name="connsiteX42" fmla="*/ 134985 w 326134"/>
                  <a:gd name="connsiteY42" fmla="*/ 30117 h 671736"/>
                  <a:gd name="connsiteX43" fmla="*/ 176946 w 326134"/>
                  <a:gd name="connsiteY43" fmla="*/ 57 h 67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26134" h="671736">
                    <a:moveTo>
                      <a:pt x="153435" y="529358"/>
                    </a:moveTo>
                    <a:cubicBezTo>
                      <a:pt x="142586" y="529177"/>
                      <a:pt x="120751" y="530824"/>
                      <a:pt x="119645" y="546898"/>
                    </a:cubicBezTo>
                    <a:cubicBezTo>
                      <a:pt x="118171" y="568329"/>
                      <a:pt x="159446" y="561302"/>
                      <a:pt x="159446" y="561302"/>
                    </a:cubicBezTo>
                    <a:lnTo>
                      <a:pt x="159446" y="529682"/>
                    </a:lnTo>
                    <a:cubicBezTo>
                      <a:pt x="159446" y="529682"/>
                      <a:pt x="157051" y="529419"/>
                      <a:pt x="153435" y="529358"/>
                    </a:cubicBezTo>
                    <a:close/>
                    <a:moveTo>
                      <a:pt x="226631" y="422217"/>
                    </a:moveTo>
                    <a:cubicBezTo>
                      <a:pt x="214336" y="421509"/>
                      <a:pt x="202308" y="424428"/>
                      <a:pt x="202308" y="424428"/>
                    </a:cubicBezTo>
                    <a:lnTo>
                      <a:pt x="202308" y="474666"/>
                    </a:lnTo>
                    <a:cubicBezTo>
                      <a:pt x="202308" y="474666"/>
                      <a:pt x="254696" y="470421"/>
                      <a:pt x="252558" y="441764"/>
                    </a:cubicBezTo>
                    <a:cubicBezTo>
                      <a:pt x="251489" y="427259"/>
                      <a:pt x="238926" y="422925"/>
                      <a:pt x="226631" y="422217"/>
                    </a:cubicBezTo>
                    <a:close/>
                    <a:moveTo>
                      <a:pt x="149921" y="298453"/>
                    </a:moveTo>
                    <a:cubicBezTo>
                      <a:pt x="149921" y="298453"/>
                      <a:pt x="92302" y="306056"/>
                      <a:pt x="88390" y="343711"/>
                    </a:cubicBezTo>
                    <a:cubicBezTo>
                      <a:pt x="84833" y="381003"/>
                      <a:pt x="149921" y="379555"/>
                      <a:pt x="149921" y="379555"/>
                    </a:cubicBezTo>
                    <a:close/>
                    <a:moveTo>
                      <a:pt x="217727" y="142410"/>
                    </a:moveTo>
                    <a:cubicBezTo>
                      <a:pt x="212256" y="142839"/>
                      <a:pt x="208658" y="143472"/>
                      <a:pt x="208658" y="143472"/>
                    </a:cubicBezTo>
                    <a:lnTo>
                      <a:pt x="208658" y="222253"/>
                    </a:lnTo>
                    <a:cubicBezTo>
                      <a:pt x="208658" y="222253"/>
                      <a:pt x="275333" y="199486"/>
                      <a:pt x="270961" y="166600"/>
                    </a:cubicBezTo>
                    <a:cubicBezTo>
                      <a:pt x="267409" y="141665"/>
                      <a:pt x="234140" y="141123"/>
                      <a:pt x="217727" y="142410"/>
                    </a:cubicBezTo>
                    <a:close/>
                    <a:moveTo>
                      <a:pt x="176946" y="57"/>
                    </a:moveTo>
                    <a:cubicBezTo>
                      <a:pt x="197226" y="-712"/>
                      <a:pt x="218093" y="6431"/>
                      <a:pt x="222429" y="17460"/>
                    </a:cubicBezTo>
                    <a:cubicBezTo>
                      <a:pt x="231463" y="39520"/>
                      <a:pt x="209421" y="68451"/>
                      <a:pt x="209421" y="68451"/>
                    </a:cubicBezTo>
                    <a:lnTo>
                      <a:pt x="209421" y="91957"/>
                    </a:lnTo>
                    <a:cubicBezTo>
                      <a:pt x="324689" y="73514"/>
                      <a:pt x="325412" y="151627"/>
                      <a:pt x="325412" y="151627"/>
                    </a:cubicBezTo>
                    <a:cubicBezTo>
                      <a:pt x="323966" y="248907"/>
                      <a:pt x="205085" y="278199"/>
                      <a:pt x="205085" y="278199"/>
                    </a:cubicBezTo>
                    <a:lnTo>
                      <a:pt x="205085" y="376202"/>
                    </a:lnTo>
                    <a:cubicBezTo>
                      <a:pt x="205085" y="376202"/>
                      <a:pt x="301924" y="369693"/>
                      <a:pt x="304092" y="432979"/>
                    </a:cubicBezTo>
                    <a:cubicBezTo>
                      <a:pt x="306260" y="496265"/>
                      <a:pt x="193883" y="519409"/>
                      <a:pt x="193883" y="519409"/>
                    </a:cubicBezTo>
                    <a:lnTo>
                      <a:pt x="193883" y="575101"/>
                    </a:lnTo>
                    <a:cubicBezTo>
                      <a:pt x="220261" y="589205"/>
                      <a:pt x="326134" y="618859"/>
                      <a:pt x="326134" y="618859"/>
                    </a:cubicBezTo>
                    <a:cubicBezTo>
                      <a:pt x="293252" y="618859"/>
                      <a:pt x="194606" y="599692"/>
                      <a:pt x="194606" y="599692"/>
                    </a:cubicBezTo>
                    <a:cubicBezTo>
                      <a:pt x="195329" y="654661"/>
                      <a:pt x="180875" y="673104"/>
                      <a:pt x="170396" y="671658"/>
                    </a:cubicBezTo>
                    <a:cubicBezTo>
                      <a:pt x="160279" y="670211"/>
                      <a:pt x="159556" y="598246"/>
                      <a:pt x="159556" y="598246"/>
                    </a:cubicBezTo>
                    <a:cubicBezTo>
                      <a:pt x="159556" y="598246"/>
                      <a:pt x="66691" y="584865"/>
                      <a:pt x="63078" y="542192"/>
                    </a:cubicBezTo>
                    <a:cubicBezTo>
                      <a:pt x="59465" y="499519"/>
                      <a:pt x="153413" y="479630"/>
                      <a:pt x="153413" y="479630"/>
                    </a:cubicBezTo>
                    <a:lnTo>
                      <a:pt x="153413" y="410919"/>
                    </a:lnTo>
                    <a:cubicBezTo>
                      <a:pt x="153413" y="410919"/>
                      <a:pt x="47902" y="418152"/>
                      <a:pt x="38868" y="356312"/>
                    </a:cubicBezTo>
                    <a:cubicBezTo>
                      <a:pt x="30196" y="294473"/>
                      <a:pt x="149800" y="239142"/>
                      <a:pt x="149800" y="239142"/>
                    </a:cubicBezTo>
                    <a:lnTo>
                      <a:pt x="149800" y="167177"/>
                    </a:lnTo>
                    <a:cubicBezTo>
                      <a:pt x="90179" y="167177"/>
                      <a:pt x="32364" y="214190"/>
                      <a:pt x="11768" y="206234"/>
                    </a:cubicBezTo>
                    <a:cubicBezTo>
                      <a:pt x="-8829" y="197916"/>
                      <a:pt x="-1602" y="163922"/>
                      <a:pt x="27305" y="144756"/>
                    </a:cubicBezTo>
                    <a:cubicBezTo>
                      <a:pt x="55851" y="125951"/>
                      <a:pt x="148355" y="97743"/>
                      <a:pt x="148355" y="97743"/>
                    </a:cubicBezTo>
                    <a:lnTo>
                      <a:pt x="148355" y="63750"/>
                    </a:lnTo>
                    <a:cubicBezTo>
                      <a:pt x="127758" y="55794"/>
                      <a:pt x="134985" y="30117"/>
                      <a:pt x="134985" y="30117"/>
                    </a:cubicBezTo>
                    <a:cubicBezTo>
                      <a:pt x="136972" y="9504"/>
                      <a:pt x="156665" y="825"/>
                      <a:pt x="176946" y="57"/>
                    </a:cubicBezTo>
                    <a:close/>
                  </a:path>
                </a:pathLst>
              </a:custGeom>
              <a:solidFill>
                <a:schemeClr val="accent1"/>
              </a:solid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 name="椭圆 8"/>
              <p:cNvSpPr/>
              <p:nvPr/>
            </p:nvSpPr>
            <p:spPr>
              <a:xfrm>
                <a:off x="10882313" y="6396038"/>
                <a:ext cx="303212" cy="303212"/>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1" name="组合 10"/>
            <p:cNvGrpSpPr/>
            <p:nvPr/>
          </p:nvGrpSpPr>
          <p:grpSpPr>
            <a:xfrm>
              <a:off x="17211" y="9089"/>
              <a:ext cx="351" cy="351"/>
              <a:chOff x="11237431" y="6396038"/>
              <a:chExt cx="303212" cy="303212"/>
            </a:xfrm>
          </p:grpSpPr>
          <p:grpSp>
            <p:nvGrpSpPr>
              <p:cNvPr id="12" name="组合 11"/>
              <p:cNvGrpSpPr>
                <a:grpSpLocks noChangeAspect="1"/>
              </p:cNvGrpSpPr>
              <p:nvPr/>
            </p:nvGrpSpPr>
            <p:grpSpPr>
              <a:xfrm>
                <a:off x="11294041" y="6451104"/>
                <a:ext cx="213972" cy="210009"/>
                <a:chOff x="3263255" y="1417662"/>
                <a:chExt cx="415236" cy="407545"/>
              </a:xfrm>
              <a:solidFill>
                <a:schemeClr val="accent4"/>
              </a:solidFill>
            </p:grpSpPr>
            <p:sp>
              <p:nvSpPr>
                <p:cNvPr id="13" name="Freeform 99"/>
                <p:cNvSpPr/>
                <p:nvPr/>
              </p:nvSpPr>
              <p:spPr bwMode="auto">
                <a:xfrm>
                  <a:off x="3263255" y="1452265"/>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14" name="Freeform 100"/>
                <p:cNvSpPr/>
                <p:nvPr/>
              </p:nvSpPr>
              <p:spPr bwMode="auto">
                <a:xfrm>
                  <a:off x="3318364" y="1466363"/>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15" name="Freeform 101"/>
                <p:cNvSpPr/>
                <p:nvPr/>
              </p:nvSpPr>
              <p:spPr bwMode="auto">
                <a:xfrm>
                  <a:off x="3392696" y="1417662"/>
                  <a:ext cx="73051" cy="99964"/>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18" name="Freeform 102"/>
                <p:cNvSpPr/>
                <p:nvPr/>
              </p:nvSpPr>
              <p:spPr bwMode="auto">
                <a:xfrm>
                  <a:off x="3489456" y="1438808"/>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1" name="Freeform 103"/>
                <p:cNvSpPr/>
                <p:nvPr/>
              </p:nvSpPr>
              <p:spPr bwMode="auto">
                <a:xfrm>
                  <a:off x="3579808" y="1471489"/>
                  <a:ext cx="97401" cy="7497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2" name="Freeform 104"/>
                <p:cNvSpPr/>
                <p:nvPr/>
              </p:nvSpPr>
              <p:spPr bwMode="auto">
                <a:xfrm>
                  <a:off x="3506117" y="1518267"/>
                  <a:ext cx="109576" cy="71769"/>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6" name="Freeform 105"/>
                <p:cNvSpPr/>
                <p:nvPr/>
              </p:nvSpPr>
              <p:spPr bwMode="auto">
                <a:xfrm>
                  <a:off x="3602236" y="1568249"/>
                  <a:ext cx="76255" cy="69847"/>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7" name="Freeform 106"/>
                <p:cNvSpPr/>
                <p:nvPr/>
              </p:nvSpPr>
              <p:spPr bwMode="auto">
                <a:xfrm>
                  <a:off x="3525981" y="1586191"/>
                  <a:ext cx="77536" cy="65361"/>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8" name="Freeform 107"/>
                <p:cNvSpPr/>
                <p:nvPr/>
              </p:nvSpPr>
              <p:spPr bwMode="auto">
                <a:xfrm>
                  <a:off x="3406153" y="1539413"/>
                  <a:ext cx="101246" cy="87789"/>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9" name="Freeform 108"/>
                <p:cNvSpPr/>
                <p:nvPr/>
              </p:nvSpPr>
              <p:spPr bwMode="auto">
                <a:xfrm>
                  <a:off x="3408716" y="1601570"/>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31" name="Freeform 109"/>
                <p:cNvSpPr/>
                <p:nvPr/>
              </p:nvSpPr>
              <p:spPr bwMode="auto">
                <a:xfrm>
                  <a:off x="3503554" y="1609901"/>
                  <a:ext cx="74332" cy="171092"/>
                </a:xfrm>
                <a:custGeom>
                  <a:avLst/>
                  <a:gdLst>
                    <a:gd name="T0" fmla="*/ 0 w 508"/>
                    <a:gd name="T1" fmla="*/ 0 h 1171"/>
                    <a:gd name="T2" fmla="*/ 51 w 508"/>
                    <a:gd name="T3" fmla="*/ 187 h 1171"/>
                    <a:gd name="T4" fmla="*/ 282 w 508"/>
                    <a:gd name="T5" fmla="*/ 587 h 1171"/>
                    <a:gd name="T6" fmla="*/ 323 w 508"/>
                    <a:gd name="T7" fmla="*/ 1171 h 1171"/>
                    <a:gd name="T8" fmla="*/ 0 w 508"/>
                    <a:gd name="T9" fmla="*/ 0 h 1171"/>
                  </a:gdLst>
                  <a:ahLst/>
                  <a:cxnLst>
                    <a:cxn ang="0">
                      <a:pos x="T0" y="T1"/>
                    </a:cxn>
                    <a:cxn ang="0">
                      <a:pos x="T2" y="T3"/>
                    </a:cxn>
                    <a:cxn ang="0">
                      <a:pos x="T4" y="T5"/>
                    </a:cxn>
                    <a:cxn ang="0">
                      <a:pos x="T6" y="T7"/>
                    </a:cxn>
                    <a:cxn ang="0">
                      <a:pos x="T8" y="T9"/>
                    </a:cxn>
                  </a:cxnLst>
                  <a:rect l="0" t="0" r="r" b="b"/>
                  <a:pathLst>
                    <a:path w="508" h="1171">
                      <a:moveTo>
                        <a:pt x="0" y="0"/>
                      </a:moveTo>
                      <a:lnTo>
                        <a:pt x="51" y="187"/>
                      </a:lnTo>
                      <a:cubicBezTo>
                        <a:pt x="51" y="187"/>
                        <a:pt x="227" y="313"/>
                        <a:pt x="282" y="587"/>
                      </a:cubicBezTo>
                      <a:cubicBezTo>
                        <a:pt x="337" y="860"/>
                        <a:pt x="323" y="1171"/>
                        <a:pt x="323" y="1171"/>
                      </a:cubicBezTo>
                      <a:cubicBezTo>
                        <a:pt x="323" y="1171"/>
                        <a:pt x="508" y="324"/>
                        <a:pt x="0"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32" name="Freeform 110"/>
                <p:cNvSpPr/>
                <p:nvPr/>
              </p:nvSpPr>
              <p:spPr bwMode="auto">
                <a:xfrm>
                  <a:off x="3436911" y="1665650"/>
                  <a:ext cx="54468" cy="112780"/>
                </a:xfrm>
                <a:custGeom>
                  <a:avLst/>
                  <a:gdLst>
                    <a:gd name="T0" fmla="*/ 171 w 372"/>
                    <a:gd name="T1" fmla="*/ 20 h 772"/>
                    <a:gd name="T2" fmla="*/ 0 w 372"/>
                    <a:gd name="T3" fmla="*/ 0 h 772"/>
                    <a:gd name="T4" fmla="*/ 187 w 372"/>
                    <a:gd name="T5" fmla="*/ 354 h 772"/>
                    <a:gd name="T6" fmla="*/ 198 w 372"/>
                    <a:gd name="T7" fmla="*/ 772 h 772"/>
                    <a:gd name="T8" fmla="*/ 171 w 372"/>
                    <a:gd name="T9" fmla="*/ 20 h 772"/>
                  </a:gdLst>
                  <a:ahLst/>
                  <a:cxnLst>
                    <a:cxn ang="0">
                      <a:pos x="T0" y="T1"/>
                    </a:cxn>
                    <a:cxn ang="0">
                      <a:pos x="T2" y="T3"/>
                    </a:cxn>
                    <a:cxn ang="0">
                      <a:pos x="T4" y="T5"/>
                    </a:cxn>
                    <a:cxn ang="0">
                      <a:pos x="T6" y="T7"/>
                    </a:cxn>
                    <a:cxn ang="0">
                      <a:pos x="T8" y="T9"/>
                    </a:cxn>
                  </a:cxnLst>
                  <a:rect l="0" t="0" r="r" b="b"/>
                  <a:pathLst>
                    <a:path w="372" h="772">
                      <a:moveTo>
                        <a:pt x="171" y="20"/>
                      </a:moveTo>
                      <a:lnTo>
                        <a:pt x="0" y="0"/>
                      </a:lnTo>
                      <a:cubicBezTo>
                        <a:pt x="0" y="0"/>
                        <a:pt x="139" y="149"/>
                        <a:pt x="187" y="354"/>
                      </a:cubicBezTo>
                      <a:cubicBezTo>
                        <a:pt x="236" y="560"/>
                        <a:pt x="198" y="772"/>
                        <a:pt x="198" y="772"/>
                      </a:cubicBezTo>
                      <a:cubicBezTo>
                        <a:pt x="198" y="772"/>
                        <a:pt x="372" y="491"/>
                        <a:pt x="171" y="2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33" name="Freeform 111"/>
                <p:cNvSpPr/>
                <p:nvPr/>
              </p:nvSpPr>
              <p:spPr bwMode="auto">
                <a:xfrm>
                  <a:off x="3290169" y="1548384"/>
                  <a:ext cx="148024" cy="276823"/>
                </a:xfrm>
                <a:custGeom>
                  <a:avLst/>
                  <a:gdLst>
                    <a:gd name="T0" fmla="*/ 752 w 1017"/>
                    <a:gd name="T1" fmla="*/ 208 h 1899"/>
                    <a:gd name="T2" fmla="*/ 399 w 1017"/>
                    <a:gd name="T3" fmla="*/ 966 h 1899"/>
                    <a:gd name="T4" fmla="*/ 1017 w 1017"/>
                    <a:gd name="T5" fmla="*/ 1899 h 1899"/>
                    <a:gd name="T6" fmla="*/ 521 w 1017"/>
                    <a:gd name="T7" fmla="*/ 1879 h 1899"/>
                    <a:gd name="T8" fmla="*/ 407 w 1017"/>
                    <a:gd name="T9" fmla="*/ 489 h 1899"/>
                    <a:gd name="T10" fmla="*/ 281 w 1017"/>
                    <a:gd name="T11" fmla="*/ 0 h 1899"/>
                    <a:gd name="T12" fmla="*/ 492 w 1017"/>
                    <a:gd name="T13" fmla="*/ 379 h 1899"/>
                    <a:gd name="T14" fmla="*/ 598 w 1017"/>
                    <a:gd name="T15" fmla="*/ 269 h 1899"/>
                    <a:gd name="T16" fmla="*/ 752 w 1017"/>
                    <a:gd name="T17" fmla="*/ 208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7" h="1899">
                      <a:moveTo>
                        <a:pt x="752" y="208"/>
                      </a:moveTo>
                      <a:cubicBezTo>
                        <a:pt x="752" y="208"/>
                        <a:pt x="354" y="456"/>
                        <a:pt x="399" y="966"/>
                      </a:cubicBezTo>
                      <a:cubicBezTo>
                        <a:pt x="443" y="1475"/>
                        <a:pt x="1017" y="1899"/>
                        <a:pt x="1017" y="1899"/>
                      </a:cubicBezTo>
                      <a:lnTo>
                        <a:pt x="521" y="1879"/>
                      </a:lnTo>
                      <a:cubicBezTo>
                        <a:pt x="521" y="1879"/>
                        <a:pt x="0" y="1161"/>
                        <a:pt x="407" y="489"/>
                      </a:cubicBezTo>
                      <a:cubicBezTo>
                        <a:pt x="407" y="489"/>
                        <a:pt x="460" y="191"/>
                        <a:pt x="281" y="0"/>
                      </a:cubicBezTo>
                      <a:cubicBezTo>
                        <a:pt x="281" y="0"/>
                        <a:pt x="472" y="142"/>
                        <a:pt x="492" y="379"/>
                      </a:cubicBezTo>
                      <a:cubicBezTo>
                        <a:pt x="492" y="379"/>
                        <a:pt x="543" y="326"/>
                        <a:pt x="598" y="269"/>
                      </a:cubicBezTo>
                      <a:cubicBezTo>
                        <a:pt x="653" y="212"/>
                        <a:pt x="752" y="208"/>
                        <a:pt x="752" y="208"/>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grpSp>
          <p:sp>
            <p:nvSpPr>
              <p:cNvPr id="34" name="椭圆 33"/>
              <p:cNvSpPr/>
              <p:nvPr/>
            </p:nvSpPr>
            <p:spPr>
              <a:xfrm>
                <a:off x="11237431" y="6396038"/>
                <a:ext cx="303212" cy="303212"/>
              </a:xfrm>
              <a:prstGeom prst="ellipse">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6" name="组合 35"/>
            <p:cNvGrpSpPr/>
            <p:nvPr/>
          </p:nvGrpSpPr>
          <p:grpSpPr>
            <a:xfrm>
              <a:off x="17789" y="9089"/>
              <a:ext cx="351" cy="351"/>
              <a:chOff x="11616276" y="6396038"/>
              <a:chExt cx="303212" cy="303212"/>
            </a:xfrm>
          </p:grpSpPr>
          <p:grpSp>
            <p:nvGrpSpPr>
              <p:cNvPr id="37" name="组合 36"/>
              <p:cNvGrpSpPr>
                <a:grpSpLocks noChangeAspect="1"/>
              </p:cNvGrpSpPr>
              <p:nvPr/>
            </p:nvGrpSpPr>
            <p:grpSpPr>
              <a:xfrm>
                <a:off x="11641148" y="6471951"/>
                <a:ext cx="253468" cy="151386"/>
                <a:chOff x="2655835" y="2119973"/>
                <a:chExt cx="793944" cy="474188"/>
              </a:xfrm>
              <a:solidFill>
                <a:schemeClr val="tx1">
                  <a:lumMod val="50000"/>
                  <a:lumOff val="50000"/>
                </a:schemeClr>
              </a:solidFill>
            </p:grpSpPr>
            <p:sp>
              <p:nvSpPr>
                <p:cNvPr id="38" name="任意多边形: 形状 70"/>
                <p:cNvSpPr/>
                <p:nvPr/>
              </p:nvSpPr>
              <p:spPr bwMode="auto">
                <a:xfrm>
                  <a:off x="2699409" y="2278890"/>
                  <a:ext cx="705515" cy="314630"/>
                </a:xfrm>
                <a:custGeom>
                  <a:avLst/>
                  <a:gdLst>
                    <a:gd name="connsiteX0" fmla="*/ 1425576 w 1747838"/>
                    <a:gd name="connsiteY0" fmla="*/ 322262 h 779463"/>
                    <a:gd name="connsiteX1" fmla="*/ 1376363 w 1747838"/>
                    <a:gd name="connsiteY1" fmla="*/ 326643 h 779463"/>
                    <a:gd name="connsiteX2" fmla="*/ 1376363 w 1747838"/>
                    <a:gd name="connsiteY2" fmla="*/ 390525 h 779463"/>
                    <a:gd name="connsiteX3" fmla="*/ 1425576 w 1747838"/>
                    <a:gd name="connsiteY3" fmla="*/ 383954 h 779463"/>
                    <a:gd name="connsiteX4" fmla="*/ 327025 w 1747838"/>
                    <a:gd name="connsiteY4" fmla="*/ 322262 h 779463"/>
                    <a:gd name="connsiteX5" fmla="*/ 327025 w 1747838"/>
                    <a:gd name="connsiteY5" fmla="*/ 383954 h 779463"/>
                    <a:gd name="connsiteX6" fmla="*/ 376238 w 1747838"/>
                    <a:gd name="connsiteY6" fmla="*/ 390525 h 779463"/>
                    <a:gd name="connsiteX7" fmla="*/ 376238 w 1747838"/>
                    <a:gd name="connsiteY7" fmla="*/ 326643 h 779463"/>
                    <a:gd name="connsiteX8" fmla="*/ 1524000 w 1747838"/>
                    <a:gd name="connsiteY8" fmla="*/ 312737 h 779463"/>
                    <a:gd name="connsiteX9" fmla="*/ 1476375 w 1747838"/>
                    <a:gd name="connsiteY9" fmla="*/ 315581 h 779463"/>
                    <a:gd name="connsiteX10" fmla="*/ 1476375 w 1747838"/>
                    <a:gd name="connsiteY10" fmla="*/ 381000 h 779463"/>
                    <a:gd name="connsiteX11" fmla="*/ 1524000 w 1747838"/>
                    <a:gd name="connsiteY11" fmla="*/ 372112 h 779463"/>
                    <a:gd name="connsiteX12" fmla="*/ 228600 w 1747838"/>
                    <a:gd name="connsiteY12" fmla="*/ 312737 h 779463"/>
                    <a:gd name="connsiteX13" fmla="*/ 228600 w 1747838"/>
                    <a:gd name="connsiteY13" fmla="*/ 372112 h 779463"/>
                    <a:gd name="connsiteX14" fmla="*/ 276225 w 1747838"/>
                    <a:gd name="connsiteY14" fmla="*/ 381000 h 779463"/>
                    <a:gd name="connsiteX15" fmla="*/ 276225 w 1747838"/>
                    <a:gd name="connsiteY15" fmla="*/ 315581 h 779463"/>
                    <a:gd name="connsiteX16" fmla="*/ 1625600 w 1747838"/>
                    <a:gd name="connsiteY16" fmla="*/ 292100 h 779463"/>
                    <a:gd name="connsiteX17" fmla="*/ 1574800 w 1747838"/>
                    <a:gd name="connsiteY17" fmla="*/ 303285 h 779463"/>
                    <a:gd name="connsiteX18" fmla="*/ 1574800 w 1747838"/>
                    <a:gd name="connsiteY18" fmla="*/ 363538 h 779463"/>
                    <a:gd name="connsiteX19" fmla="*/ 1625600 w 1747838"/>
                    <a:gd name="connsiteY19" fmla="*/ 353075 h 779463"/>
                    <a:gd name="connsiteX20" fmla="*/ 127000 w 1747838"/>
                    <a:gd name="connsiteY20" fmla="*/ 292100 h 779463"/>
                    <a:gd name="connsiteX21" fmla="*/ 127000 w 1747838"/>
                    <a:gd name="connsiteY21" fmla="*/ 353075 h 779463"/>
                    <a:gd name="connsiteX22" fmla="*/ 177800 w 1747838"/>
                    <a:gd name="connsiteY22" fmla="*/ 363538 h 779463"/>
                    <a:gd name="connsiteX23" fmla="*/ 177800 w 1747838"/>
                    <a:gd name="connsiteY23" fmla="*/ 303285 h 779463"/>
                    <a:gd name="connsiteX24" fmla="*/ 425450 w 1747838"/>
                    <a:gd name="connsiteY24" fmla="*/ 290512 h 779463"/>
                    <a:gd name="connsiteX25" fmla="*/ 425450 w 1747838"/>
                    <a:gd name="connsiteY25" fmla="*/ 354012 h 779463"/>
                    <a:gd name="connsiteX26" fmla="*/ 1327150 w 1747838"/>
                    <a:gd name="connsiteY26" fmla="*/ 354012 h 779463"/>
                    <a:gd name="connsiteX27" fmla="*/ 1327150 w 1747838"/>
                    <a:gd name="connsiteY27" fmla="*/ 290512 h 779463"/>
                    <a:gd name="connsiteX28" fmla="*/ 1714501 w 1747838"/>
                    <a:gd name="connsiteY28" fmla="*/ 276225 h 779463"/>
                    <a:gd name="connsiteX29" fmla="*/ 1671638 w 1747838"/>
                    <a:gd name="connsiteY29" fmla="*/ 280963 h 779463"/>
                    <a:gd name="connsiteX30" fmla="*/ 1671638 w 1747838"/>
                    <a:gd name="connsiteY30" fmla="*/ 347663 h 779463"/>
                    <a:gd name="connsiteX31" fmla="*/ 1714501 w 1747838"/>
                    <a:gd name="connsiteY31" fmla="*/ 346205 h 779463"/>
                    <a:gd name="connsiteX32" fmla="*/ 38100 w 1747838"/>
                    <a:gd name="connsiteY32" fmla="*/ 276225 h 779463"/>
                    <a:gd name="connsiteX33" fmla="*/ 38100 w 1747838"/>
                    <a:gd name="connsiteY33" fmla="*/ 346205 h 779463"/>
                    <a:gd name="connsiteX34" fmla="*/ 80963 w 1747838"/>
                    <a:gd name="connsiteY34" fmla="*/ 347663 h 779463"/>
                    <a:gd name="connsiteX35" fmla="*/ 80963 w 1747838"/>
                    <a:gd name="connsiteY35" fmla="*/ 280963 h 779463"/>
                    <a:gd name="connsiteX36" fmla="*/ 876335 w 1747838"/>
                    <a:gd name="connsiteY36" fmla="*/ 96837 h 779463"/>
                    <a:gd name="connsiteX37" fmla="*/ 547688 w 1747838"/>
                    <a:gd name="connsiteY37" fmla="*/ 265112 h 779463"/>
                    <a:gd name="connsiteX38" fmla="*/ 1209676 w 1747838"/>
                    <a:gd name="connsiteY38" fmla="*/ 265112 h 779463"/>
                    <a:gd name="connsiteX39" fmla="*/ 1011507 w 1747838"/>
                    <a:gd name="connsiteY39" fmla="*/ 0 h 779463"/>
                    <a:gd name="connsiteX40" fmla="*/ 1112261 w 1747838"/>
                    <a:gd name="connsiteY40" fmla="*/ 0 h 779463"/>
                    <a:gd name="connsiteX41" fmla="*/ 1112261 w 1747838"/>
                    <a:gd name="connsiteY41" fmla="*/ 158204 h 779463"/>
                    <a:gd name="connsiteX42" fmla="*/ 1163540 w 1747838"/>
                    <a:gd name="connsiteY42" fmla="*/ 177348 h 779463"/>
                    <a:gd name="connsiteX43" fmla="*/ 1163540 w 1747838"/>
                    <a:gd name="connsiteY43" fmla="*/ 5418 h 779463"/>
                    <a:gd name="connsiteX44" fmla="*/ 1226737 w 1747838"/>
                    <a:gd name="connsiteY44" fmla="*/ 5418 h 779463"/>
                    <a:gd name="connsiteX45" fmla="*/ 1226737 w 1747838"/>
                    <a:gd name="connsiteY45" fmla="*/ 209133 h 779463"/>
                    <a:gd name="connsiteX46" fmla="*/ 1332546 w 1747838"/>
                    <a:gd name="connsiteY46" fmla="*/ 268731 h 779463"/>
                    <a:gd name="connsiteX47" fmla="*/ 1747838 w 1747838"/>
                    <a:gd name="connsiteY47" fmla="*/ 184211 h 779463"/>
                    <a:gd name="connsiteX48" fmla="*/ 1747838 w 1747838"/>
                    <a:gd name="connsiteY48" fmla="*/ 224665 h 779463"/>
                    <a:gd name="connsiteX49" fmla="*/ 1342658 w 1747838"/>
                    <a:gd name="connsiteY49" fmla="*/ 285707 h 779463"/>
                    <a:gd name="connsiteX50" fmla="*/ 1348074 w 1747838"/>
                    <a:gd name="connsiteY50" fmla="*/ 305212 h 779463"/>
                    <a:gd name="connsiteX51" fmla="*/ 1746394 w 1747838"/>
                    <a:gd name="connsiteY51" fmla="*/ 251754 h 779463"/>
                    <a:gd name="connsiteX52" fmla="*/ 1746394 w 1747838"/>
                    <a:gd name="connsiteY52" fmla="*/ 775851 h 779463"/>
                    <a:gd name="connsiteX53" fmla="*/ 1696559 w 1747838"/>
                    <a:gd name="connsiteY53" fmla="*/ 775851 h 779463"/>
                    <a:gd name="connsiteX54" fmla="*/ 1696559 w 1747838"/>
                    <a:gd name="connsiteY54" fmla="*/ 463777 h 779463"/>
                    <a:gd name="connsiteX55" fmla="*/ 1610611 w 1747838"/>
                    <a:gd name="connsiteY55" fmla="*/ 394427 h 779463"/>
                    <a:gd name="connsiteX56" fmla="*/ 1262488 w 1747838"/>
                    <a:gd name="connsiteY56" fmla="*/ 438132 h 779463"/>
                    <a:gd name="connsiteX57" fmla="*/ 1262488 w 1747838"/>
                    <a:gd name="connsiteY57" fmla="*/ 777296 h 779463"/>
                    <a:gd name="connsiteX58" fmla="*/ 1203986 w 1747838"/>
                    <a:gd name="connsiteY58" fmla="*/ 777296 h 779463"/>
                    <a:gd name="connsiteX59" fmla="*/ 1203986 w 1747838"/>
                    <a:gd name="connsiteY59" fmla="*/ 385036 h 779463"/>
                    <a:gd name="connsiteX60" fmla="*/ 1115872 w 1747838"/>
                    <a:gd name="connsiteY60" fmla="*/ 385036 h 779463"/>
                    <a:gd name="connsiteX61" fmla="*/ 1115872 w 1747838"/>
                    <a:gd name="connsiteY61" fmla="*/ 774406 h 779463"/>
                    <a:gd name="connsiteX62" fmla="*/ 1046897 w 1747838"/>
                    <a:gd name="connsiteY62" fmla="*/ 774406 h 779463"/>
                    <a:gd name="connsiteX63" fmla="*/ 1046897 w 1747838"/>
                    <a:gd name="connsiteY63" fmla="*/ 386481 h 779463"/>
                    <a:gd name="connsiteX64" fmla="*/ 701663 w 1747838"/>
                    <a:gd name="connsiteY64" fmla="*/ 386481 h 779463"/>
                    <a:gd name="connsiteX65" fmla="*/ 701663 w 1747838"/>
                    <a:gd name="connsiteY65" fmla="*/ 774406 h 779463"/>
                    <a:gd name="connsiteX66" fmla="*/ 633411 w 1747838"/>
                    <a:gd name="connsiteY66" fmla="*/ 774406 h 779463"/>
                    <a:gd name="connsiteX67" fmla="*/ 633411 w 1747838"/>
                    <a:gd name="connsiteY67" fmla="*/ 386481 h 779463"/>
                    <a:gd name="connsiteX68" fmla="*/ 540963 w 1747838"/>
                    <a:gd name="connsiteY68" fmla="*/ 386481 h 779463"/>
                    <a:gd name="connsiteX69" fmla="*/ 540963 w 1747838"/>
                    <a:gd name="connsiteY69" fmla="*/ 775129 h 779463"/>
                    <a:gd name="connsiteX70" fmla="*/ 479572 w 1747838"/>
                    <a:gd name="connsiteY70" fmla="*/ 775129 h 779463"/>
                    <a:gd name="connsiteX71" fmla="*/ 479572 w 1747838"/>
                    <a:gd name="connsiteY71" fmla="*/ 437410 h 779463"/>
                    <a:gd name="connsiteX72" fmla="*/ 135060 w 1747838"/>
                    <a:gd name="connsiteY72" fmla="*/ 395150 h 779463"/>
                    <a:gd name="connsiteX73" fmla="*/ 47669 w 1747838"/>
                    <a:gd name="connsiteY73" fmla="*/ 468111 h 779463"/>
                    <a:gd name="connsiteX74" fmla="*/ 47669 w 1747838"/>
                    <a:gd name="connsiteY74" fmla="*/ 779463 h 779463"/>
                    <a:gd name="connsiteX75" fmla="*/ 2889 w 1747838"/>
                    <a:gd name="connsiteY75" fmla="*/ 779463 h 779463"/>
                    <a:gd name="connsiteX76" fmla="*/ 2889 w 1747838"/>
                    <a:gd name="connsiteY76" fmla="*/ 251032 h 779463"/>
                    <a:gd name="connsiteX77" fmla="*/ 392903 w 1747838"/>
                    <a:gd name="connsiteY77" fmla="*/ 309185 h 779463"/>
                    <a:gd name="connsiteX78" fmla="*/ 395069 w 1747838"/>
                    <a:gd name="connsiteY78" fmla="*/ 282095 h 779463"/>
                    <a:gd name="connsiteX79" fmla="*/ 0 w 1747838"/>
                    <a:gd name="connsiteY79" fmla="*/ 226109 h 779463"/>
                    <a:gd name="connsiteX80" fmla="*/ 2889 w 1747838"/>
                    <a:gd name="connsiteY80" fmla="*/ 187100 h 779463"/>
                    <a:gd name="connsiteX81" fmla="*/ 416376 w 1747838"/>
                    <a:gd name="connsiteY81" fmla="*/ 265119 h 779463"/>
                    <a:gd name="connsiteX82" fmla="*/ 525796 w 1747838"/>
                    <a:gd name="connsiteY82" fmla="*/ 206244 h 779463"/>
                    <a:gd name="connsiteX83" fmla="*/ 525796 w 1747838"/>
                    <a:gd name="connsiteY83" fmla="*/ 5418 h 779463"/>
                    <a:gd name="connsiteX84" fmla="*/ 586465 w 1747838"/>
                    <a:gd name="connsiteY84" fmla="*/ 5418 h 779463"/>
                    <a:gd name="connsiteX85" fmla="*/ 586465 w 1747838"/>
                    <a:gd name="connsiteY85" fmla="*/ 175181 h 779463"/>
                    <a:gd name="connsiteX86" fmla="*/ 634133 w 1747838"/>
                    <a:gd name="connsiteY86" fmla="*/ 155315 h 779463"/>
                    <a:gd name="connsiteX87" fmla="*/ 634133 w 1747838"/>
                    <a:gd name="connsiteY87" fmla="*/ 6140 h 779463"/>
                    <a:gd name="connsiteX88" fmla="*/ 738498 w 1747838"/>
                    <a:gd name="connsiteY88" fmla="*/ 6140 h 779463"/>
                    <a:gd name="connsiteX89" fmla="*/ 738498 w 1747838"/>
                    <a:gd name="connsiteY89" fmla="*/ 103664 h 779463"/>
                    <a:gd name="connsiteX90" fmla="*/ 784722 w 1747838"/>
                    <a:gd name="connsiteY90" fmla="*/ 78019 h 779463"/>
                    <a:gd name="connsiteX91" fmla="*/ 784722 w 1747838"/>
                    <a:gd name="connsiteY91" fmla="*/ 2167 h 779463"/>
                    <a:gd name="connsiteX92" fmla="*/ 959506 w 1747838"/>
                    <a:gd name="connsiteY92" fmla="*/ 2167 h 779463"/>
                    <a:gd name="connsiteX93" fmla="*/ 959506 w 1747838"/>
                    <a:gd name="connsiteY93" fmla="*/ 83075 h 779463"/>
                    <a:gd name="connsiteX94" fmla="*/ 1011507 w 1747838"/>
                    <a:gd name="connsiteY94" fmla="*/ 111971 h 77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747838" h="779463">
                      <a:moveTo>
                        <a:pt x="1425576" y="322262"/>
                      </a:moveTo>
                      <a:lnTo>
                        <a:pt x="1376363" y="326643"/>
                      </a:lnTo>
                      <a:lnTo>
                        <a:pt x="1376363" y="390525"/>
                      </a:lnTo>
                      <a:lnTo>
                        <a:pt x="1425576" y="383954"/>
                      </a:lnTo>
                      <a:close/>
                      <a:moveTo>
                        <a:pt x="327025" y="322262"/>
                      </a:moveTo>
                      <a:lnTo>
                        <a:pt x="327025" y="383954"/>
                      </a:lnTo>
                      <a:lnTo>
                        <a:pt x="376238" y="390525"/>
                      </a:lnTo>
                      <a:lnTo>
                        <a:pt x="376238" y="326643"/>
                      </a:lnTo>
                      <a:close/>
                      <a:moveTo>
                        <a:pt x="1524000" y="312737"/>
                      </a:moveTo>
                      <a:lnTo>
                        <a:pt x="1476375" y="315581"/>
                      </a:lnTo>
                      <a:lnTo>
                        <a:pt x="1476375" y="381000"/>
                      </a:lnTo>
                      <a:lnTo>
                        <a:pt x="1524000" y="372112"/>
                      </a:lnTo>
                      <a:close/>
                      <a:moveTo>
                        <a:pt x="228600" y="312737"/>
                      </a:moveTo>
                      <a:lnTo>
                        <a:pt x="228600" y="372112"/>
                      </a:lnTo>
                      <a:lnTo>
                        <a:pt x="276225" y="381000"/>
                      </a:lnTo>
                      <a:lnTo>
                        <a:pt x="276225" y="315581"/>
                      </a:lnTo>
                      <a:close/>
                      <a:moveTo>
                        <a:pt x="1625600" y="292100"/>
                      </a:moveTo>
                      <a:lnTo>
                        <a:pt x="1574800" y="303285"/>
                      </a:lnTo>
                      <a:lnTo>
                        <a:pt x="1574800" y="363538"/>
                      </a:lnTo>
                      <a:lnTo>
                        <a:pt x="1625600" y="353075"/>
                      </a:lnTo>
                      <a:close/>
                      <a:moveTo>
                        <a:pt x="127000" y="292100"/>
                      </a:moveTo>
                      <a:lnTo>
                        <a:pt x="127000" y="353075"/>
                      </a:lnTo>
                      <a:lnTo>
                        <a:pt x="177800" y="363538"/>
                      </a:lnTo>
                      <a:lnTo>
                        <a:pt x="177800" y="303285"/>
                      </a:lnTo>
                      <a:close/>
                      <a:moveTo>
                        <a:pt x="425450" y="290512"/>
                      </a:moveTo>
                      <a:lnTo>
                        <a:pt x="425450" y="354012"/>
                      </a:lnTo>
                      <a:lnTo>
                        <a:pt x="1327150" y="354012"/>
                      </a:lnTo>
                      <a:lnTo>
                        <a:pt x="1327150" y="290512"/>
                      </a:lnTo>
                      <a:close/>
                      <a:moveTo>
                        <a:pt x="1714501" y="276225"/>
                      </a:moveTo>
                      <a:lnTo>
                        <a:pt x="1671638" y="280963"/>
                      </a:lnTo>
                      <a:lnTo>
                        <a:pt x="1671638" y="347663"/>
                      </a:lnTo>
                      <a:lnTo>
                        <a:pt x="1714501" y="346205"/>
                      </a:lnTo>
                      <a:close/>
                      <a:moveTo>
                        <a:pt x="38100" y="276225"/>
                      </a:moveTo>
                      <a:lnTo>
                        <a:pt x="38100" y="346205"/>
                      </a:lnTo>
                      <a:lnTo>
                        <a:pt x="80963" y="347663"/>
                      </a:lnTo>
                      <a:lnTo>
                        <a:pt x="80963" y="280963"/>
                      </a:lnTo>
                      <a:close/>
                      <a:moveTo>
                        <a:pt x="876335" y="96837"/>
                      </a:moveTo>
                      <a:lnTo>
                        <a:pt x="547688" y="265112"/>
                      </a:lnTo>
                      <a:lnTo>
                        <a:pt x="1209676" y="265112"/>
                      </a:lnTo>
                      <a:close/>
                      <a:moveTo>
                        <a:pt x="1011507" y="0"/>
                      </a:moveTo>
                      <a:lnTo>
                        <a:pt x="1112261" y="0"/>
                      </a:lnTo>
                      <a:lnTo>
                        <a:pt x="1112261" y="158204"/>
                      </a:lnTo>
                      <a:lnTo>
                        <a:pt x="1163540" y="177348"/>
                      </a:lnTo>
                      <a:lnTo>
                        <a:pt x="1163540" y="5418"/>
                      </a:lnTo>
                      <a:lnTo>
                        <a:pt x="1226737" y="5418"/>
                      </a:lnTo>
                      <a:lnTo>
                        <a:pt x="1226737" y="209133"/>
                      </a:lnTo>
                      <a:lnTo>
                        <a:pt x="1332546" y="268731"/>
                      </a:lnTo>
                      <a:lnTo>
                        <a:pt x="1747838" y="184211"/>
                      </a:lnTo>
                      <a:lnTo>
                        <a:pt x="1747838" y="224665"/>
                      </a:lnTo>
                      <a:lnTo>
                        <a:pt x="1342658" y="285707"/>
                      </a:lnTo>
                      <a:lnTo>
                        <a:pt x="1348074" y="305212"/>
                      </a:lnTo>
                      <a:lnTo>
                        <a:pt x="1746394" y="251754"/>
                      </a:lnTo>
                      <a:lnTo>
                        <a:pt x="1746394" y="775851"/>
                      </a:lnTo>
                      <a:lnTo>
                        <a:pt x="1696559" y="775851"/>
                      </a:lnTo>
                      <a:lnTo>
                        <a:pt x="1696559" y="463777"/>
                      </a:lnTo>
                      <a:lnTo>
                        <a:pt x="1610611" y="394427"/>
                      </a:lnTo>
                      <a:lnTo>
                        <a:pt x="1262488" y="438132"/>
                      </a:lnTo>
                      <a:lnTo>
                        <a:pt x="1262488" y="777296"/>
                      </a:lnTo>
                      <a:lnTo>
                        <a:pt x="1203986" y="777296"/>
                      </a:lnTo>
                      <a:lnTo>
                        <a:pt x="1203986" y="385036"/>
                      </a:lnTo>
                      <a:lnTo>
                        <a:pt x="1115872" y="385036"/>
                      </a:lnTo>
                      <a:lnTo>
                        <a:pt x="1115872" y="774406"/>
                      </a:lnTo>
                      <a:lnTo>
                        <a:pt x="1046897" y="774406"/>
                      </a:lnTo>
                      <a:lnTo>
                        <a:pt x="1046897" y="386481"/>
                      </a:lnTo>
                      <a:lnTo>
                        <a:pt x="701663" y="386481"/>
                      </a:lnTo>
                      <a:lnTo>
                        <a:pt x="701663" y="774406"/>
                      </a:lnTo>
                      <a:lnTo>
                        <a:pt x="633411" y="774406"/>
                      </a:lnTo>
                      <a:lnTo>
                        <a:pt x="633411" y="386481"/>
                      </a:lnTo>
                      <a:lnTo>
                        <a:pt x="540963" y="386481"/>
                      </a:lnTo>
                      <a:lnTo>
                        <a:pt x="540963" y="775129"/>
                      </a:lnTo>
                      <a:lnTo>
                        <a:pt x="479572" y="775129"/>
                      </a:lnTo>
                      <a:lnTo>
                        <a:pt x="479572" y="437410"/>
                      </a:lnTo>
                      <a:lnTo>
                        <a:pt x="135060" y="395150"/>
                      </a:lnTo>
                      <a:lnTo>
                        <a:pt x="47669" y="468111"/>
                      </a:lnTo>
                      <a:lnTo>
                        <a:pt x="47669" y="779463"/>
                      </a:lnTo>
                      <a:lnTo>
                        <a:pt x="2889" y="779463"/>
                      </a:lnTo>
                      <a:lnTo>
                        <a:pt x="2889" y="251032"/>
                      </a:lnTo>
                      <a:lnTo>
                        <a:pt x="392903" y="309185"/>
                      </a:lnTo>
                      <a:lnTo>
                        <a:pt x="395069" y="282095"/>
                      </a:lnTo>
                      <a:lnTo>
                        <a:pt x="0" y="226109"/>
                      </a:lnTo>
                      <a:lnTo>
                        <a:pt x="2889" y="187100"/>
                      </a:lnTo>
                      <a:lnTo>
                        <a:pt x="416376" y="265119"/>
                      </a:lnTo>
                      <a:lnTo>
                        <a:pt x="525796" y="206244"/>
                      </a:lnTo>
                      <a:lnTo>
                        <a:pt x="525796" y="5418"/>
                      </a:lnTo>
                      <a:lnTo>
                        <a:pt x="586465" y="5418"/>
                      </a:lnTo>
                      <a:lnTo>
                        <a:pt x="586465" y="175181"/>
                      </a:lnTo>
                      <a:lnTo>
                        <a:pt x="634133" y="155315"/>
                      </a:lnTo>
                      <a:lnTo>
                        <a:pt x="634133" y="6140"/>
                      </a:lnTo>
                      <a:lnTo>
                        <a:pt x="738498" y="6140"/>
                      </a:lnTo>
                      <a:lnTo>
                        <a:pt x="738498" y="103664"/>
                      </a:lnTo>
                      <a:lnTo>
                        <a:pt x="784722" y="78019"/>
                      </a:lnTo>
                      <a:lnTo>
                        <a:pt x="784722" y="2167"/>
                      </a:lnTo>
                      <a:lnTo>
                        <a:pt x="959506" y="2167"/>
                      </a:lnTo>
                      <a:lnTo>
                        <a:pt x="959506" y="83075"/>
                      </a:lnTo>
                      <a:lnTo>
                        <a:pt x="1011507" y="111971"/>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39" name="Freeform 5"/>
                <p:cNvSpPr/>
                <p:nvPr/>
              </p:nvSpPr>
              <p:spPr bwMode="auto">
                <a:xfrm>
                  <a:off x="3416458" y="2353222"/>
                  <a:ext cx="33321" cy="237735"/>
                </a:xfrm>
                <a:custGeom>
                  <a:avLst/>
                  <a:gdLst>
                    <a:gd name="T0" fmla="*/ 4 w 229"/>
                    <a:gd name="T1" fmla="*/ 0 h 1632"/>
                    <a:gd name="T2" fmla="*/ 0 w 229"/>
                    <a:gd name="T3" fmla="*/ 1632 h 1632"/>
                    <a:gd name="T4" fmla="*/ 229 w 229"/>
                    <a:gd name="T5" fmla="*/ 1591 h 1632"/>
                    <a:gd name="T6" fmla="*/ 229 w 229"/>
                    <a:gd name="T7" fmla="*/ 279 h 1632"/>
                    <a:gd name="T8" fmla="*/ 4 w 229"/>
                    <a:gd name="T9" fmla="*/ 0 h 1632"/>
                  </a:gdLst>
                  <a:ahLst/>
                  <a:cxnLst>
                    <a:cxn ang="0">
                      <a:pos x="T0" y="T1"/>
                    </a:cxn>
                    <a:cxn ang="0">
                      <a:pos x="T2" y="T3"/>
                    </a:cxn>
                    <a:cxn ang="0">
                      <a:pos x="T4" y="T5"/>
                    </a:cxn>
                    <a:cxn ang="0">
                      <a:pos x="T6" y="T7"/>
                    </a:cxn>
                    <a:cxn ang="0">
                      <a:pos x="T8" y="T9"/>
                    </a:cxn>
                  </a:cxnLst>
                  <a:rect l="0" t="0" r="r" b="b"/>
                  <a:pathLst>
                    <a:path w="229" h="1632">
                      <a:moveTo>
                        <a:pt x="4" y="0"/>
                      </a:moveTo>
                      <a:lnTo>
                        <a:pt x="0" y="1632"/>
                      </a:lnTo>
                      <a:lnTo>
                        <a:pt x="229" y="1591"/>
                      </a:lnTo>
                      <a:lnTo>
                        <a:pt x="229" y="279"/>
                      </a:lnTo>
                      <a:lnTo>
                        <a:pt x="4"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0" name="Freeform 71"/>
                <p:cNvSpPr/>
                <p:nvPr/>
              </p:nvSpPr>
              <p:spPr bwMode="auto">
                <a:xfrm>
                  <a:off x="3046079" y="2119973"/>
                  <a:ext cx="13457" cy="33321"/>
                </a:xfrm>
                <a:custGeom>
                  <a:avLst/>
                  <a:gdLst>
                    <a:gd name="T0" fmla="*/ 36 w 92"/>
                    <a:gd name="T1" fmla="*/ 0 h 229"/>
                    <a:gd name="T2" fmla="*/ 0 w 92"/>
                    <a:gd name="T3" fmla="*/ 229 h 229"/>
                    <a:gd name="T4" fmla="*/ 92 w 92"/>
                    <a:gd name="T5" fmla="*/ 229 h 229"/>
                    <a:gd name="T6" fmla="*/ 36 w 92"/>
                    <a:gd name="T7" fmla="*/ 0 h 229"/>
                  </a:gdLst>
                  <a:ahLst/>
                  <a:cxnLst>
                    <a:cxn ang="0">
                      <a:pos x="T0" y="T1"/>
                    </a:cxn>
                    <a:cxn ang="0">
                      <a:pos x="T2" y="T3"/>
                    </a:cxn>
                    <a:cxn ang="0">
                      <a:pos x="T4" y="T5"/>
                    </a:cxn>
                    <a:cxn ang="0">
                      <a:pos x="T6" y="T7"/>
                    </a:cxn>
                  </a:cxnLst>
                  <a:rect l="0" t="0" r="r" b="b"/>
                  <a:pathLst>
                    <a:path w="92" h="229">
                      <a:moveTo>
                        <a:pt x="36" y="0"/>
                      </a:moveTo>
                      <a:lnTo>
                        <a:pt x="0" y="229"/>
                      </a:lnTo>
                      <a:lnTo>
                        <a:pt x="92" y="229"/>
                      </a:lnTo>
                      <a:lnTo>
                        <a:pt x="36"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1" name="Freeform 72"/>
                <p:cNvSpPr/>
                <p:nvPr/>
              </p:nvSpPr>
              <p:spPr bwMode="auto">
                <a:xfrm>
                  <a:off x="2932658" y="2160984"/>
                  <a:ext cx="239657" cy="89711"/>
                </a:xfrm>
                <a:custGeom>
                  <a:avLst/>
                  <a:gdLst>
                    <a:gd name="T0" fmla="*/ 0 w 1642"/>
                    <a:gd name="T1" fmla="*/ 616 h 616"/>
                    <a:gd name="T2" fmla="*/ 1642 w 1642"/>
                    <a:gd name="T3" fmla="*/ 616 h 616"/>
                    <a:gd name="T4" fmla="*/ 837 w 1642"/>
                    <a:gd name="T5" fmla="*/ 4 h 616"/>
                    <a:gd name="T6" fmla="*/ 0 w 1642"/>
                    <a:gd name="T7" fmla="*/ 616 h 616"/>
                  </a:gdLst>
                  <a:ahLst/>
                  <a:cxnLst>
                    <a:cxn ang="0">
                      <a:pos x="T0" y="T1"/>
                    </a:cxn>
                    <a:cxn ang="0">
                      <a:pos x="T2" y="T3"/>
                    </a:cxn>
                    <a:cxn ang="0">
                      <a:pos x="T4" y="T5"/>
                    </a:cxn>
                    <a:cxn ang="0">
                      <a:pos x="T6" y="T7"/>
                    </a:cxn>
                  </a:cxnLst>
                  <a:rect l="0" t="0" r="r" b="b"/>
                  <a:pathLst>
                    <a:path w="1642" h="616">
                      <a:moveTo>
                        <a:pt x="0" y="616"/>
                      </a:moveTo>
                      <a:lnTo>
                        <a:pt x="1642" y="616"/>
                      </a:lnTo>
                      <a:cubicBezTo>
                        <a:pt x="1642" y="616"/>
                        <a:pt x="1443" y="0"/>
                        <a:pt x="837" y="4"/>
                      </a:cubicBezTo>
                      <a:cubicBezTo>
                        <a:pt x="232" y="8"/>
                        <a:pt x="49" y="477"/>
                        <a:pt x="0" y="616"/>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3" name="Rectangle 73"/>
                <p:cNvSpPr>
                  <a:spLocks noChangeArrowheads="1"/>
                </p:cNvSpPr>
                <p:nvPr/>
              </p:nvSpPr>
              <p:spPr bwMode="auto">
                <a:xfrm>
                  <a:off x="2907667" y="2260948"/>
                  <a:ext cx="286435" cy="9612"/>
                </a:xfrm>
                <a:prstGeom prst="rect">
                  <a:avLst/>
                </a:pr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4" name="Freeform 74"/>
                <p:cNvSpPr/>
                <p:nvPr/>
              </p:nvSpPr>
              <p:spPr bwMode="auto">
                <a:xfrm>
                  <a:off x="3230628" y="2544179"/>
                  <a:ext cx="99964" cy="49982"/>
                </a:xfrm>
                <a:custGeom>
                  <a:avLst/>
                  <a:gdLst>
                    <a:gd name="T0" fmla="*/ 553 w 689"/>
                    <a:gd name="T1" fmla="*/ 338 h 346"/>
                    <a:gd name="T2" fmla="*/ 553 w 689"/>
                    <a:gd name="T3" fmla="*/ 100 h 346"/>
                    <a:gd name="T4" fmla="*/ 427 w 689"/>
                    <a:gd name="T5" fmla="*/ 100 h 346"/>
                    <a:gd name="T6" fmla="*/ 427 w 689"/>
                    <a:gd name="T7" fmla="*/ 336 h 346"/>
                    <a:gd name="T8" fmla="*/ 282 w 689"/>
                    <a:gd name="T9" fmla="*/ 336 h 346"/>
                    <a:gd name="T10" fmla="*/ 282 w 689"/>
                    <a:gd name="T11" fmla="*/ 98 h 346"/>
                    <a:gd name="T12" fmla="*/ 142 w 689"/>
                    <a:gd name="T13" fmla="*/ 98 h 346"/>
                    <a:gd name="T14" fmla="*/ 142 w 689"/>
                    <a:gd name="T15" fmla="*/ 346 h 346"/>
                    <a:gd name="T16" fmla="*/ 0 w 689"/>
                    <a:gd name="T17" fmla="*/ 346 h 346"/>
                    <a:gd name="T18" fmla="*/ 0 w 689"/>
                    <a:gd name="T19" fmla="*/ 0 h 346"/>
                    <a:gd name="T20" fmla="*/ 689 w 689"/>
                    <a:gd name="T21" fmla="*/ 0 h 346"/>
                    <a:gd name="T22" fmla="*/ 689 w 689"/>
                    <a:gd name="T23" fmla="*/ 340 h 346"/>
                    <a:gd name="T24" fmla="*/ 553 w 689"/>
                    <a:gd name="T25" fmla="*/ 33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9" h="346">
                      <a:moveTo>
                        <a:pt x="553" y="338"/>
                      </a:moveTo>
                      <a:lnTo>
                        <a:pt x="553" y="100"/>
                      </a:lnTo>
                      <a:lnTo>
                        <a:pt x="427" y="100"/>
                      </a:lnTo>
                      <a:lnTo>
                        <a:pt x="427" y="336"/>
                      </a:lnTo>
                      <a:lnTo>
                        <a:pt x="282" y="336"/>
                      </a:lnTo>
                      <a:lnTo>
                        <a:pt x="282" y="98"/>
                      </a:lnTo>
                      <a:lnTo>
                        <a:pt x="142" y="98"/>
                      </a:lnTo>
                      <a:lnTo>
                        <a:pt x="142" y="346"/>
                      </a:lnTo>
                      <a:lnTo>
                        <a:pt x="0" y="346"/>
                      </a:lnTo>
                      <a:lnTo>
                        <a:pt x="0" y="0"/>
                      </a:lnTo>
                      <a:lnTo>
                        <a:pt x="689" y="0"/>
                      </a:lnTo>
                      <a:lnTo>
                        <a:pt x="689" y="340"/>
                      </a:lnTo>
                      <a:lnTo>
                        <a:pt x="553" y="338"/>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5" name="Freeform 75"/>
                <p:cNvSpPr/>
                <p:nvPr/>
              </p:nvSpPr>
              <p:spPr bwMode="auto">
                <a:xfrm>
                  <a:off x="3230628" y="2470488"/>
                  <a:ext cx="20505" cy="58953"/>
                </a:xfrm>
                <a:custGeom>
                  <a:avLst/>
                  <a:gdLst>
                    <a:gd name="T0" fmla="*/ 140 w 140"/>
                    <a:gd name="T1" fmla="*/ 0 h 404"/>
                    <a:gd name="T2" fmla="*/ 140 w 140"/>
                    <a:gd name="T3" fmla="*/ 404 h 404"/>
                    <a:gd name="T4" fmla="*/ 0 w 140"/>
                    <a:gd name="T5" fmla="*/ 404 h 404"/>
                    <a:gd name="T6" fmla="*/ 0 w 140"/>
                    <a:gd name="T7" fmla="*/ 11 h 404"/>
                    <a:gd name="T8" fmla="*/ 140 w 140"/>
                    <a:gd name="T9" fmla="*/ 0 h 404"/>
                  </a:gdLst>
                  <a:ahLst/>
                  <a:cxnLst>
                    <a:cxn ang="0">
                      <a:pos x="T0" y="T1"/>
                    </a:cxn>
                    <a:cxn ang="0">
                      <a:pos x="T2" y="T3"/>
                    </a:cxn>
                    <a:cxn ang="0">
                      <a:pos x="T4" y="T5"/>
                    </a:cxn>
                    <a:cxn ang="0">
                      <a:pos x="T6" y="T7"/>
                    </a:cxn>
                    <a:cxn ang="0">
                      <a:pos x="T8" y="T9"/>
                    </a:cxn>
                  </a:cxnLst>
                  <a:rect l="0" t="0" r="r" b="b"/>
                  <a:pathLst>
                    <a:path w="140" h="404">
                      <a:moveTo>
                        <a:pt x="140" y="0"/>
                      </a:moveTo>
                      <a:lnTo>
                        <a:pt x="140" y="404"/>
                      </a:lnTo>
                      <a:lnTo>
                        <a:pt x="0" y="404"/>
                      </a:lnTo>
                      <a:lnTo>
                        <a:pt x="0" y="11"/>
                      </a:lnTo>
                      <a:lnTo>
                        <a:pt x="14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6" name="Freeform 76"/>
                <p:cNvSpPr/>
                <p:nvPr/>
              </p:nvSpPr>
              <p:spPr bwMode="auto">
                <a:xfrm>
                  <a:off x="3272920" y="2467284"/>
                  <a:ext cx="19224" cy="62157"/>
                </a:xfrm>
                <a:custGeom>
                  <a:avLst/>
                  <a:gdLst>
                    <a:gd name="T0" fmla="*/ 132 w 132"/>
                    <a:gd name="T1" fmla="*/ 0 h 428"/>
                    <a:gd name="T2" fmla="*/ 132 w 132"/>
                    <a:gd name="T3" fmla="*/ 428 h 428"/>
                    <a:gd name="T4" fmla="*/ 0 w 132"/>
                    <a:gd name="T5" fmla="*/ 428 h 428"/>
                    <a:gd name="T6" fmla="*/ 0 w 132"/>
                    <a:gd name="T7" fmla="*/ 6 h 428"/>
                    <a:gd name="T8" fmla="*/ 132 w 132"/>
                    <a:gd name="T9" fmla="*/ 0 h 428"/>
                  </a:gdLst>
                  <a:ahLst/>
                  <a:cxnLst>
                    <a:cxn ang="0">
                      <a:pos x="T0" y="T1"/>
                    </a:cxn>
                    <a:cxn ang="0">
                      <a:pos x="T2" y="T3"/>
                    </a:cxn>
                    <a:cxn ang="0">
                      <a:pos x="T4" y="T5"/>
                    </a:cxn>
                    <a:cxn ang="0">
                      <a:pos x="T6" y="T7"/>
                    </a:cxn>
                    <a:cxn ang="0">
                      <a:pos x="T8" y="T9"/>
                    </a:cxn>
                  </a:cxnLst>
                  <a:rect l="0" t="0" r="r" b="b"/>
                  <a:pathLst>
                    <a:path w="132" h="428">
                      <a:moveTo>
                        <a:pt x="132" y="0"/>
                      </a:moveTo>
                      <a:lnTo>
                        <a:pt x="132" y="428"/>
                      </a:lnTo>
                      <a:lnTo>
                        <a:pt x="0" y="428"/>
                      </a:lnTo>
                      <a:lnTo>
                        <a:pt x="0" y="6"/>
                      </a:lnTo>
                      <a:lnTo>
                        <a:pt x="132"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7" name="Freeform 77"/>
                <p:cNvSpPr/>
                <p:nvPr/>
              </p:nvSpPr>
              <p:spPr bwMode="auto">
                <a:xfrm>
                  <a:off x="3313290" y="2462157"/>
                  <a:ext cx="16661" cy="66002"/>
                </a:xfrm>
                <a:custGeom>
                  <a:avLst/>
                  <a:gdLst>
                    <a:gd name="T0" fmla="*/ 118 w 118"/>
                    <a:gd name="T1" fmla="*/ 0 h 451"/>
                    <a:gd name="T2" fmla="*/ 118 w 118"/>
                    <a:gd name="T3" fmla="*/ 451 h 451"/>
                    <a:gd name="T4" fmla="*/ 0 w 118"/>
                    <a:gd name="T5" fmla="*/ 451 h 451"/>
                    <a:gd name="T6" fmla="*/ 0 w 118"/>
                    <a:gd name="T7" fmla="*/ 15 h 451"/>
                    <a:gd name="T8" fmla="*/ 118 w 118"/>
                    <a:gd name="T9" fmla="*/ 0 h 451"/>
                  </a:gdLst>
                  <a:ahLst/>
                  <a:cxnLst>
                    <a:cxn ang="0">
                      <a:pos x="T0" y="T1"/>
                    </a:cxn>
                    <a:cxn ang="0">
                      <a:pos x="T2" y="T3"/>
                    </a:cxn>
                    <a:cxn ang="0">
                      <a:pos x="T4" y="T5"/>
                    </a:cxn>
                    <a:cxn ang="0">
                      <a:pos x="T6" y="T7"/>
                    </a:cxn>
                    <a:cxn ang="0">
                      <a:pos x="T8" y="T9"/>
                    </a:cxn>
                  </a:cxnLst>
                  <a:rect l="0" t="0" r="r" b="b"/>
                  <a:pathLst>
                    <a:path w="118" h="451">
                      <a:moveTo>
                        <a:pt x="118" y="0"/>
                      </a:moveTo>
                      <a:lnTo>
                        <a:pt x="118" y="451"/>
                      </a:lnTo>
                      <a:lnTo>
                        <a:pt x="0" y="451"/>
                      </a:lnTo>
                      <a:lnTo>
                        <a:pt x="0" y="15"/>
                      </a:lnTo>
                      <a:lnTo>
                        <a:pt x="118"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8" name="Freeform 78"/>
                <p:cNvSpPr/>
                <p:nvPr/>
              </p:nvSpPr>
              <p:spPr bwMode="auto">
                <a:xfrm>
                  <a:off x="3352379" y="2459594"/>
                  <a:ext cx="13457" cy="133285"/>
                </a:xfrm>
                <a:custGeom>
                  <a:avLst/>
                  <a:gdLst>
                    <a:gd name="T0" fmla="*/ 0 w 94"/>
                    <a:gd name="T1" fmla="*/ 0 h 917"/>
                    <a:gd name="T2" fmla="*/ 0 w 94"/>
                    <a:gd name="T3" fmla="*/ 917 h 917"/>
                    <a:gd name="T4" fmla="*/ 94 w 94"/>
                    <a:gd name="T5" fmla="*/ 917 h 917"/>
                    <a:gd name="T6" fmla="*/ 94 w 94"/>
                    <a:gd name="T7" fmla="*/ 112 h 917"/>
                    <a:gd name="T8" fmla="*/ 0 w 94"/>
                    <a:gd name="T9" fmla="*/ 0 h 917"/>
                  </a:gdLst>
                  <a:ahLst/>
                  <a:cxnLst>
                    <a:cxn ang="0">
                      <a:pos x="T0" y="T1"/>
                    </a:cxn>
                    <a:cxn ang="0">
                      <a:pos x="T2" y="T3"/>
                    </a:cxn>
                    <a:cxn ang="0">
                      <a:pos x="T4" y="T5"/>
                    </a:cxn>
                    <a:cxn ang="0">
                      <a:pos x="T6" y="T7"/>
                    </a:cxn>
                    <a:cxn ang="0">
                      <a:pos x="T8" y="T9"/>
                    </a:cxn>
                  </a:cxnLst>
                  <a:rect l="0" t="0" r="r" b="b"/>
                  <a:pathLst>
                    <a:path w="94" h="917">
                      <a:moveTo>
                        <a:pt x="0" y="0"/>
                      </a:moveTo>
                      <a:lnTo>
                        <a:pt x="0" y="917"/>
                      </a:lnTo>
                      <a:lnTo>
                        <a:pt x="94" y="917"/>
                      </a:lnTo>
                      <a:lnTo>
                        <a:pt x="94" y="112"/>
                      </a:lnTo>
                      <a:lnTo>
                        <a:pt x="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88" name="Freeform 83"/>
                <p:cNvSpPr/>
                <p:nvPr/>
              </p:nvSpPr>
              <p:spPr bwMode="auto">
                <a:xfrm>
                  <a:off x="3015321" y="2467924"/>
                  <a:ext cx="73692" cy="125596"/>
                </a:xfrm>
                <a:custGeom>
                  <a:avLst/>
                  <a:gdLst>
                    <a:gd name="T0" fmla="*/ 0 w 508"/>
                    <a:gd name="T1" fmla="*/ 862 h 862"/>
                    <a:gd name="T2" fmla="*/ 508 w 508"/>
                    <a:gd name="T3" fmla="*/ 862 h 862"/>
                    <a:gd name="T4" fmla="*/ 508 w 508"/>
                    <a:gd name="T5" fmla="*/ 254 h 862"/>
                    <a:gd name="T6" fmla="*/ 254 w 508"/>
                    <a:gd name="T7" fmla="*/ 0 h 862"/>
                    <a:gd name="T8" fmla="*/ 254 w 508"/>
                    <a:gd name="T9" fmla="*/ 0 h 862"/>
                    <a:gd name="T10" fmla="*/ 0 w 508"/>
                    <a:gd name="T11" fmla="*/ 254 h 862"/>
                    <a:gd name="T12" fmla="*/ 0 w 508"/>
                    <a:gd name="T13" fmla="*/ 862 h 862"/>
                  </a:gdLst>
                  <a:ahLst/>
                  <a:cxnLst>
                    <a:cxn ang="0">
                      <a:pos x="T0" y="T1"/>
                    </a:cxn>
                    <a:cxn ang="0">
                      <a:pos x="T2" y="T3"/>
                    </a:cxn>
                    <a:cxn ang="0">
                      <a:pos x="T4" y="T5"/>
                    </a:cxn>
                    <a:cxn ang="0">
                      <a:pos x="T6" y="T7"/>
                    </a:cxn>
                    <a:cxn ang="0">
                      <a:pos x="T8" y="T9"/>
                    </a:cxn>
                    <a:cxn ang="0">
                      <a:pos x="T10" y="T11"/>
                    </a:cxn>
                    <a:cxn ang="0">
                      <a:pos x="T12" y="T13"/>
                    </a:cxn>
                  </a:cxnLst>
                  <a:rect l="0" t="0" r="r" b="b"/>
                  <a:pathLst>
                    <a:path w="508" h="862">
                      <a:moveTo>
                        <a:pt x="0" y="862"/>
                      </a:moveTo>
                      <a:lnTo>
                        <a:pt x="508" y="862"/>
                      </a:lnTo>
                      <a:lnTo>
                        <a:pt x="508" y="254"/>
                      </a:lnTo>
                      <a:cubicBezTo>
                        <a:pt x="508" y="114"/>
                        <a:pt x="394" y="0"/>
                        <a:pt x="254" y="0"/>
                      </a:cubicBezTo>
                      <a:lnTo>
                        <a:pt x="254" y="0"/>
                      </a:lnTo>
                      <a:cubicBezTo>
                        <a:pt x="114" y="0"/>
                        <a:pt x="0" y="114"/>
                        <a:pt x="0" y="254"/>
                      </a:cubicBezTo>
                      <a:lnTo>
                        <a:pt x="0" y="862"/>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89" name="Freeform 86"/>
                <p:cNvSpPr/>
                <p:nvPr/>
              </p:nvSpPr>
              <p:spPr bwMode="auto">
                <a:xfrm>
                  <a:off x="2775023" y="2544179"/>
                  <a:ext cx="100605" cy="49982"/>
                </a:xfrm>
                <a:custGeom>
                  <a:avLst/>
                  <a:gdLst>
                    <a:gd name="T0" fmla="*/ 136 w 689"/>
                    <a:gd name="T1" fmla="*/ 338 h 346"/>
                    <a:gd name="T2" fmla="*/ 136 w 689"/>
                    <a:gd name="T3" fmla="*/ 100 h 346"/>
                    <a:gd name="T4" fmla="*/ 262 w 689"/>
                    <a:gd name="T5" fmla="*/ 100 h 346"/>
                    <a:gd name="T6" fmla="*/ 262 w 689"/>
                    <a:gd name="T7" fmla="*/ 336 h 346"/>
                    <a:gd name="T8" fmla="*/ 406 w 689"/>
                    <a:gd name="T9" fmla="*/ 336 h 346"/>
                    <a:gd name="T10" fmla="*/ 406 w 689"/>
                    <a:gd name="T11" fmla="*/ 98 h 346"/>
                    <a:gd name="T12" fmla="*/ 546 w 689"/>
                    <a:gd name="T13" fmla="*/ 98 h 346"/>
                    <a:gd name="T14" fmla="*/ 546 w 689"/>
                    <a:gd name="T15" fmla="*/ 346 h 346"/>
                    <a:gd name="T16" fmla="*/ 689 w 689"/>
                    <a:gd name="T17" fmla="*/ 346 h 346"/>
                    <a:gd name="T18" fmla="*/ 689 w 689"/>
                    <a:gd name="T19" fmla="*/ 0 h 346"/>
                    <a:gd name="T20" fmla="*/ 0 w 689"/>
                    <a:gd name="T21" fmla="*/ 0 h 346"/>
                    <a:gd name="T22" fmla="*/ 0 w 689"/>
                    <a:gd name="T23" fmla="*/ 340 h 346"/>
                    <a:gd name="T24" fmla="*/ 136 w 689"/>
                    <a:gd name="T25" fmla="*/ 33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9" h="346">
                      <a:moveTo>
                        <a:pt x="136" y="338"/>
                      </a:moveTo>
                      <a:lnTo>
                        <a:pt x="136" y="100"/>
                      </a:lnTo>
                      <a:lnTo>
                        <a:pt x="262" y="100"/>
                      </a:lnTo>
                      <a:lnTo>
                        <a:pt x="262" y="336"/>
                      </a:lnTo>
                      <a:lnTo>
                        <a:pt x="406" y="336"/>
                      </a:lnTo>
                      <a:lnTo>
                        <a:pt x="406" y="98"/>
                      </a:lnTo>
                      <a:lnTo>
                        <a:pt x="546" y="98"/>
                      </a:lnTo>
                      <a:lnTo>
                        <a:pt x="546" y="346"/>
                      </a:lnTo>
                      <a:lnTo>
                        <a:pt x="689" y="346"/>
                      </a:lnTo>
                      <a:lnTo>
                        <a:pt x="689" y="0"/>
                      </a:lnTo>
                      <a:lnTo>
                        <a:pt x="0" y="0"/>
                      </a:lnTo>
                      <a:lnTo>
                        <a:pt x="0" y="340"/>
                      </a:lnTo>
                      <a:lnTo>
                        <a:pt x="136" y="338"/>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0" name="Freeform 87"/>
                <p:cNvSpPr/>
                <p:nvPr/>
              </p:nvSpPr>
              <p:spPr bwMode="auto">
                <a:xfrm>
                  <a:off x="2855122" y="2470488"/>
                  <a:ext cx="20505" cy="58953"/>
                </a:xfrm>
                <a:custGeom>
                  <a:avLst/>
                  <a:gdLst>
                    <a:gd name="T0" fmla="*/ 0 w 141"/>
                    <a:gd name="T1" fmla="*/ 0 h 404"/>
                    <a:gd name="T2" fmla="*/ 0 w 141"/>
                    <a:gd name="T3" fmla="*/ 404 h 404"/>
                    <a:gd name="T4" fmla="*/ 141 w 141"/>
                    <a:gd name="T5" fmla="*/ 404 h 404"/>
                    <a:gd name="T6" fmla="*/ 141 w 141"/>
                    <a:gd name="T7" fmla="*/ 11 h 404"/>
                    <a:gd name="T8" fmla="*/ 0 w 141"/>
                    <a:gd name="T9" fmla="*/ 0 h 404"/>
                  </a:gdLst>
                  <a:ahLst/>
                  <a:cxnLst>
                    <a:cxn ang="0">
                      <a:pos x="T0" y="T1"/>
                    </a:cxn>
                    <a:cxn ang="0">
                      <a:pos x="T2" y="T3"/>
                    </a:cxn>
                    <a:cxn ang="0">
                      <a:pos x="T4" y="T5"/>
                    </a:cxn>
                    <a:cxn ang="0">
                      <a:pos x="T6" y="T7"/>
                    </a:cxn>
                    <a:cxn ang="0">
                      <a:pos x="T8" y="T9"/>
                    </a:cxn>
                  </a:cxnLst>
                  <a:rect l="0" t="0" r="r" b="b"/>
                  <a:pathLst>
                    <a:path w="141" h="404">
                      <a:moveTo>
                        <a:pt x="0" y="0"/>
                      </a:moveTo>
                      <a:lnTo>
                        <a:pt x="0" y="404"/>
                      </a:lnTo>
                      <a:lnTo>
                        <a:pt x="141" y="404"/>
                      </a:lnTo>
                      <a:lnTo>
                        <a:pt x="141" y="11"/>
                      </a:lnTo>
                      <a:lnTo>
                        <a:pt x="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1" name="Freeform 88"/>
                <p:cNvSpPr/>
                <p:nvPr/>
              </p:nvSpPr>
              <p:spPr bwMode="auto">
                <a:xfrm>
                  <a:off x="2814111" y="2467284"/>
                  <a:ext cx="19224" cy="62157"/>
                </a:xfrm>
                <a:custGeom>
                  <a:avLst/>
                  <a:gdLst>
                    <a:gd name="T0" fmla="*/ 0 w 132"/>
                    <a:gd name="T1" fmla="*/ 0 h 428"/>
                    <a:gd name="T2" fmla="*/ 0 w 132"/>
                    <a:gd name="T3" fmla="*/ 428 h 428"/>
                    <a:gd name="T4" fmla="*/ 132 w 132"/>
                    <a:gd name="T5" fmla="*/ 428 h 428"/>
                    <a:gd name="T6" fmla="*/ 132 w 132"/>
                    <a:gd name="T7" fmla="*/ 6 h 428"/>
                    <a:gd name="T8" fmla="*/ 0 w 132"/>
                    <a:gd name="T9" fmla="*/ 0 h 428"/>
                  </a:gdLst>
                  <a:ahLst/>
                  <a:cxnLst>
                    <a:cxn ang="0">
                      <a:pos x="T0" y="T1"/>
                    </a:cxn>
                    <a:cxn ang="0">
                      <a:pos x="T2" y="T3"/>
                    </a:cxn>
                    <a:cxn ang="0">
                      <a:pos x="T4" y="T5"/>
                    </a:cxn>
                    <a:cxn ang="0">
                      <a:pos x="T6" y="T7"/>
                    </a:cxn>
                    <a:cxn ang="0">
                      <a:pos x="T8" y="T9"/>
                    </a:cxn>
                  </a:cxnLst>
                  <a:rect l="0" t="0" r="r" b="b"/>
                  <a:pathLst>
                    <a:path w="132" h="428">
                      <a:moveTo>
                        <a:pt x="0" y="0"/>
                      </a:moveTo>
                      <a:lnTo>
                        <a:pt x="0" y="428"/>
                      </a:lnTo>
                      <a:lnTo>
                        <a:pt x="132" y="428"/>
                      </a:lnTo>
                      <a:lnTo>
                        <a:pt x="132" y="6"/>
                      </a:lnTo>
                      <a:lnTo>
                        <a:pt x="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2" name="Freeform 89"/>
                <p:cNvSpPr/>
                <p:nvPr/>
              </p:nvSpPr>
              <p:spPr bwMode="auto">
                <a:xfrm>
                  <a:off x="2775664" y="2462157"/>
                  <a:ext cx="17302" cy="66002"/>
                </a:xfrm>
                <a:custGeom>
                  <a:avLst/>
                  <a:gdLst>
                    <a:gd name="T0" fmla="*/ 0 w 117"/>
                    <a:gd name="T1" fmla="*/ 0 h 451"/>
                    <a:gd name="T2" fmla="*/ 0 w 117"/>
                    <a:gd name="T3" fmla="*/ 451 h 451"/>
                    <a:gd name="T4" fmla="*/ 117 w 117"/>
                    <a:gd name="T5" fmla="*/ 451 h 451"/>
                    <a:gd name="T6" fmla="*/ 117 w 117"/>
                    <a:gd name="T7" fmla="*/ 15 h 451"/>
                    <a:gd name="T8" fmla="*/ 0 w 117"/>
                    <a:gd name="T9" fmla="*/ 0 h 451"/>
                  </a:gdLst>
                  <a:ahLst/>
                  <a:cxnLst>
                    <a:cxn ang="0">
                      <a:pos x="T0" y="T1"/>
                    </a:cxn>
                    <a:cxn ang="0">
                      <a:pos x="T2" y="T3"/>
                    </a:cxn>
                    <a:cxn ang="0">
                      <a:pos x="T4" y="T5"/>
                    </a:cxn>
                    <a:cxn ang="0">
                      <a:pos x="T6" y="T7"/>
                    </a:cxn>
                    <a:cxn ang="0">
                      <a:pos x="T8" y="T9"/>
                    </a:cxn>
                  </a:cxnLst>
                  <a:rect l="0" t="0" r="r" b="b"/>
                  <a:pathLst>
                    <a:path w="117" h="451">
                      <a:moveTo>
                        <a:pt x="0" y="0"/>
                      </a:moveTo>
                      <a:lnTo>
                        <a:pt x="0" y="451"/>
                      </a:lnTo>
                      <a:lnTo>
                        <a:pt x="117" y="451"/>
                      </a:lnTo>
                      <a:lnTo>
                        <a:pt x="117" y="15"/>
                      </a:lnTo>
                      <a:lnTo>
                        <a:pt x="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3" name="Freeform 90"/>
                <p:cNvSpPr/>
                <p:nvPr/>
              </p:nvSpPr>
              <p:spPr bwMode="auto">
                <a:xfrm>
                  <a:off x="2739779" y="2459594"/>
                  <a:ext cx="14097" cy="133285"/>
                </a:xfrm>
                <a:custGeom>
                  <a:avLst/>
                  <a:gdLst>
                    <a:gd name="T0" fmla="*/ 93 w 93"/>
                    <a:gd name="T1" fmla="*/ 0 h 917"/>
                    <a:gd name="T2" fmla="*/ 93 w 93"/>
                    <a:gd name="T3" fmla="*/ 917 h 917"/>
                    <a:gd name="T4" fmla="*/ 0 w 93"/>
                    <a:gd name="T5" fmla="*/ 917 h 917"/>
                    <a:gd name="T6" fmla="*/ 0 w 93"/>
                    <a:gd name="T7" fmla="*/ 112 h 917"/>
                    <a:gd name="T8" fmla="*/ 93 w 93"/>
                    <a:gd name="T9" fmla="*/ 0 h 917"/>
                  </a:gdLst>
                  <a:ahLst/>
                  <a:cxnLst>
                    <a:cxn ang="0">
                      <a:pos x="T0" y="T1"/>
                    </a:cxn>
                    <a:cxn ang="0">
                      <a:pos x="T2" y="T3"/>
                    </a:cxn>
                    <a:cxn ang="0">
                      <a:pos x="T4" y="T5"/>
                    </a:cxn>
                    <a:cxn ang="0">
                      <a:pos x="T6" y="T7"/>
                    </a:cxn>
                    <a:cxn ang="0">
                      <a:pos x="T8" y="T9"/>
                    </a:cxn>
                  </a:cxnLst>
                  <a:rect l="0" t="0" r="r" b="b"/>
                  <a:pathLst>
                    <a:path w="93" h="917">
                      <a:moveTo>
                        <a:pt x="93" y="0"/>
                      </a:moveTo>
                      <a:lnTo>
                        <a:pt x="93" y="917"/>
                      </a:lnTo>
                      <a:lnTo>
                        <a:pt x="0" y="917"/>
                      </a:lnTo>
                      <a:lnTo>
                        <a:pt x="0" y="112"/>
                      </a:lnTo>
                      <a:lnTo>
                        <a:pt x="93"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4" name="Freeform 96"/>
                <p:cNvSpPr/>
                <p:nvPr/>
              </p:nvSpPr>
              <p:spPr bwMode="auto">
                <a:xfrm>
                  <a:off x="2655835" y="2354504"/>
                  <a:ext cx="33321" cy="238376"/>
                </a:xfrm>
                <a:custGeom>
                  <a:avLst/>
                  <a:gdLst>
                    <a:gd name="T0" fmla="*/ 226 w 230"/>
                    <a:gd name="T1" fmla="*/ 0 h 1632"/>
                    <a:gd name="T2" fmla="*/ 230 w 230"/>
                    <a:gd name="T3" fmla="*/ 1632 h 1632"/>
                    <a:gd name="T4" fmla="*/ 0 w 230"/>
                    <a:gd name="T5" fmla="*/ 1591 h 1632"/>
                    <a:gd name="T6" fmla="*/ 0 w 230"/>
                    <a:gd name="T7" fmla="*/ 279 h 1632"/>
                    <a:gd name="T8" fmla="*/ 226 w 230"/>
                    <a:gd name="T9" fmla="*/ 0 h 1632"/>
                  </a:gdLst>
                  <a:ahLst/>
                  <a:cxnLst>
                    <a:cxn ang="0">
                      <a:pos x="T0" y="T1"/>
                    </a:cxn>
                    <a:cxn ang="0">
                      <a:pos x="T2" y="T3"/>
                    </a:cxn>
                    <a:cxn ang="0">
                      <a:pos x="T4" y="T5"/>
                    </a:cxn>
                    <a:cxn ang="0">
                      <a:pos x="T6" y="T7"/>
                    </a:cxn>
                    <a:cxn ang="0">
                      <a:pos x="T8" y="T9"/>
                    </a:cxn>
                  </a:cxnLst>
                  <a:rect l="0" t="0" r="r" b="b"/>
                  <a:pathLst>
                    <a:path w="230" h="1632">
                      <a:moveTo>
                        <a:pt x="226" y="0"/>
                      </a:moveTo>
                      <a:lnTo>
                        <a:pt x="230" y="1632"/>
                      </a:lnTo>
                      <a:lnTo>
                        <a:pt x="0" y="1591"/>
                      </a:lnTo>
                      <a:lnTo>
                        <a:pt x="0" y="279"/>
                      </a:lnTo>
                      <a:lnTo>
                        <a:pt x="226"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grpSp>
          <p:sp>
            <p:nvSpPr>
              <p:cNvPr id="95" name="椭圆 94"/>
              <p:cNvSpPr/>
              <p:nvPr/>
            </p:nvSpPr>
            <p:spPr>
              <a:xfrm>
                <a:off x="11616276" y="6396038"/>
                <a:ext cx="303212" cy="303212"/>
              </a:xfrm>
              <a:prstGeom prst="ellipse">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sp>
        <p:nvSpPr>
          <p:cNvPr id="77" name="iśliḑè"/>
          <p:cNvSpPr/>
          <p:nvPr/>
        </p:nvSpPr>
        <p:spPr>
          <a:xfrm>
            <a:off x="3792578" y="322580"/>
            <a:ext cx="3914775" cy="419735"/>
          </a:xfrm>
          <a:prstGeom prst="rect">
            <a:avLst/>
          </a:prstGeom>
          <a:solidFill>
            <a:schemeClr val="accent2"/>
          </a:solidFill>
          <a:ln>
            <a:solidFill>
              <a:schemeClr val="bg1"/>
            </a:solidFill>
          </a:ln>
        </p:spPr>
        <p:txBody>
          <a:bodyPr wrap="square" lIns="91440" tIns="45720" rIns="91440" bIns="45720" anchor="ctr">
            <a:normAutofit/>
          </a:bodyPr>
          <a:lstStyle/>
          <a:p>
            <a:pPr algn="ctr"/>
            <a:r>
              <a:rPr lang="zh-CN" altLang="en-US" sz="1400" b="1" spc="300" dirty="0">
                <a:solidFill>
                  <a:schemeClr val="bg1"/>
                </a:solidFill>
                <a:latin typeface="微软雅黑" panose="020B0503020204020204" charset="-122"/>
                <a:ea typeface="微软雅黑" panose="020B0503020204020204" charset="-122"/>
                <a:sym typeface="+mn-ea"/>
              </a:rPr>
              <a:t>功能设计</a:t>
            </a:r>
            <a:endParaRPr lang="zh-CN" altLang="en-US" sz="1400" b="1" spc="300" dirty="0">
              <a:solidFill>
                <a:schemeClr val="bg1"/>
              </a:solidFill>
              <a:latin typeface="微软雅黑" panose="020B0503020204020204" charset="-122"/>
              <a:ea typeface="微软雅黑" panose="020B0503020204020204" charset="-122"/>
              <a:sym typeface="+mn-ea"/>
            </a:endParaRPr>
          </a:p>
        </p:txBody>
      </p:sp>
      <p:grpSp>
        <p:nvGrpSpPr>
          <p:cNvPr id="78" name="îṥḻïḍe"/>
          <p:cNvGrpSpPr/>
          <p:nvPr/>
        </p:nvGrpSpPr>
        <p:grpSpPr>
          <a:xfrm>
            <a:off x="1340157" y="1548244"/>
            <a:ext cx="9326701" cy="598691"/>
            <a:chOff x="2483963" y="2823587"/>
            <a:chExt cx="7171363" cy="460432"/>
          </a:xfrm>
        </p:grpSpPr>
        <p:grpSp>
          <p:nvGrpSpPr>
            <p:cNvPr id="79" name="îṣḷíḑé"/>
            <p:cNvGrpSpPr/>
            <p:nvPr/>
          </p:nvGrpSpPr>
          <p:grpSpPr>
            <a:xfrm>
              <a:off x="5663279" y="2823587"/>
              <a:ext cx="431218" cy="431218"/>
              <a:chOff x="5896922" y="2446236"/>
              <a:chExt cx="431218" cy="431218"/>
            </a:xfrm>
          </p:grpSpPr>
          <p:sp>
            <p:nvSpPr>
              <p:cNvPr id="80" name="îśľîďè"/>
              <p:cNvSpPr/>
              <p:nvPr/>
            </p:nvSpPr>
            <p:spPr>
              <a:xfrm>
                <a:off x="5896922" y="2446236"/>
                <a:ext cx="431218" cy="431218"/>
              </a:xfrm>
              <a:prstGeom prst="ellipse">
                <a:avLst/>
              </a:prstGeom>
              <a:solidFill>
                <a:schemeClr val="accent2"/>
              </a:solidFill>
              <a:ln w="28575" algn="ctr">
                <a:noFill/>
                <a:round/>
              </a:ln>
            </p:spPr>
            <p:txBody>
              <a:bodyPr wrap="square" lIns="91440" tIns="45720" rIns="91440" bIns="45720" anchor="ctr">
                <a:noAutofit/>
              </a:bodyPr>
              <a:lstStyle/>
              <a:p>
                <a:pPr algn="ctr" defTabSz="914400" eaLnBrk="0" fontAlgn="base" hangingPunct="0">
                  <a:spcBef>
                    <a:spcPct val="0"/>
                  </a:spcBef>
                  <a:spcAft>
                    <a:spcPct val="0"/>
                  </a:spcAft>
                </a:pPr>
                <a:endParaRPr sz="1400" b="1" kern="0">
                  <a:solidFill>
                    <a:schemeClr val="tx2"/>
                  </a:solidFill>
                </a:endParaRPr>
              </a:p>
            </p:txBody>
          </p:sp>
          <p:sp>
            <p:nvSpPr>
              <p:cNvPr id="81" name="ïṡļîḋê"/>
              <p:cNvSpPr/>
              <p:nvPr/>
            </p:nvSpPr>
            <p:spPr bwMode="auto">
              <a:xfrm>
                <a:off x="5989786" y="2551674"/>
                <a:ext cx="220431" cy="220338"/>
              </a:xfrm>
              <a:custGeom>
                <a:avLst/>
                <a:gdLst>
                  <a:gd name="T0" fmla="*/ 3068 w 4740"/>
                  <a:gd name="T1" fmla="*/ 1025 h 4737"/>
                  <a:gd name="T2" fmla="*/ 2844 w 4740"/>
                  <a:gd name="T3" fmla="*/ 1224 h 4737"/>
                  <a:gd name="T4" fmla="*/ 2777 w 4740"/>
                  <a:gd name="T5" fmla="*/ 1503 h 4737"/>
                  <a:gd name="T6" fmla="*/ 2877 w 4740"/>
                  <a:gd name="T7" fmla="*/ 1774 h 4737"/>
                  <a:gd name="T8" fmla="*/ 3123 w 4740"/>
                  <a:gd name="T9" fmla="*/ 1943 h 4737"/>
                  <a:gd name="T10" fmla="*/ 3408 w 4740"/>
                  <a:gd name="T11" fmla="*/ 1943 h 4737"/>
                  <a:gd name="T12" fmla="*/ 3653 w 4740"/>
                  <a:gd name="T13" fmla="*/ 1774 h 4737"/>
                  <a:gd name="T14" fmla="*/ 3754 w 4740"/>
                  <a:gd name="T15" fmla="*/ 1503 h 4737"/>
                  <a:gd name="T16" fmla="*/ 3686 w 4740"/>
                  <a:gd name="T17" fmla="*/ 1224 h 4737"/>
                  <a:gd name="T18" fmla="*/ 3463 w 4740"/>
                  <a:gd name="T19" fmla="*/ 1025 h 4737"/>
                  <a:gd name="T20" fmla="*/ 4675 w 4740"/>
                  <a:gd name="T21" fmla="*/ 2 h 4737"/>
                  <a:gd name="T22" fmla="*/ 4740 w 4740"/>
                  <a:gd name="T23" fmla="*/ 89 h 4737"/>
                  <a:gd name="T24" fmla="*/ 4731 w 4740"/>
                  <a:gd name="T25" fmla="*/ 240 h 4737"/>
                  <a:gd name="T26" fmla="*/ 4679 w 4740"/>
                  <a:gd name="T27" fmla="*/ 584 h 4737"/>
                  <a:gd name="T28" fmla="*/ 4551 w 4740"/>
                  <a:gd name="T29" fmla="*/ 1047 h 4737"/>
                  <a:gd name="T30" fmla="*/ 4310 w 4740"/>
                  <a:gd name="T31" fmla="*/ 1547 h 4737"/>
                  <a:gd name="T32" fmla="*/ 3124 w 4740"/>
                  <a:gd name="T33" fmla="*/ 2811 h 4737"/>
                  <a:gd name="T34" fmla="*/ 3163 w 4740"/>
                  <a:gd name="T35" fmla="*/ 2968 h 4737"/>
                  <a:gd name="T36" fmla="*/ 3173 w 4740"/>
                  <a:gd name="T37" fmla="*/ 3212 h 4737"/>
                  <a:gd name="T38" fmla="*/ 3114 w 4740"/>
                  <a:gd name="T39" fmla="*/ 3537 h 4737"/>
                  <a:gd name="T40" fmla="*/ 2945 w 4740"/>
                  <a:gd name="T41" fmla="*/ 3935 h 4737"/>
                  <a:gd name="T42" fmla="*/ 2627 w 4740"/>
                  <a:gd name="T43" fmla="*/ 4399 h 4737"/>
                  <a:gd name="T44" fmla="*/ 2324 w 4740"/>
                  <a:gd name="T45" fmla="*/ 4726 h 4737"/>
                  <a:gd name="T46" fmla="*/ 2220 w 4740"/>
                  <a:gd name="T47" fmla="*/ 4713 h 4737"/>
                  <a:gd name="T48" fmla="*/ 2196 w 4740"/>
                  <a:gd name="T49" fmla="*/ 4632 h 4737"/>
                  <a:gd name="T50" fmla="*/ 2230 w 4740"/>
                  <a:gd name="T51" fmla="*/ 4551 h 4737"/>
                  <a:gd name="T52" fmla="*/ 2302 w 4740"/>
                  <a:gd name="T53" fmla="*/ 4353 h 4737"/>
                  <a:gd name="T54" fmla="*/ 2364 w 4740"/>
                  <a:gd name="T55" fmla="*/ 4076 h 4737"/>
                  <a:gd name="T56" fmla="*/ 2357 w 4740"/>
                  <a:gd name="T57" fmla="*/ 3789 h 4737"/>
                  <a:gd name="T58" fmla="*/ 2069 w 4740"/>
                  <a:gd name="T59" fmla="*/ 3866 h 4737"/>
                  <a:gd name="T60" fmla="*/ 2011 w 4740"/>
                  <a:gd name="T61" fmla="*/ 3893 h 4737"/>
                  <a:gd name="T62" fmla="*/ 1855 w 4740"/>
                  <a:gd name="T63" fmla="*/ 3922 h 4737"/>
                  <a:gd name="T64" fmla="*/ 1610 w 4740"/>
                  <a:gd name="T65" fmla="*/ 3887 h 4737"/>
                  <a:gd name="T66" fmla="*/ 1293 w 4740"/>
                  <a:gd name="T67" fmla="*/ 3712 h 4737"/>
                  <a:gd name="T68" fmla="*/ 976 w 4740"/>
                  <a:gd name="T69" fmla="*/ 3376 h 4737"/>
                  <a:gd name="T70" fmla="*/ 833 w 4740"/>
                  <a:gd name="T71" fmla="*/ 3072 h 4737"/>
                  <a:gd name="T72" fmla="*/ 817 w 4740"/>
                  <a:gd name="T73" fmla="*/ 2843 h 4737"/>
                  <a:gd name="T74" fmla="*/ 852 w 4740"/>
                  <a:gd name="T75" fmla="*/ 2708 h 4737"/>
                  <a:gd name="T76" fmla="*/ 879 w 4740"/>
                  <a:gd name="T77" fmla="*/ 2661 h 4737"/>
                  <a:gd name="T78" fmla="*/ 892 w 4740"/>
                  <a:gd name="T79" fmla="*/ 2371 h 4737"/>
                  <a:gd name="T80" fmla="*/ 601 w 4740"/>
                  <a:gd name="T81" fmla="*/ 2383 h 4737"/>
                  <a:gd name="T82" fmla="*/ 336 w 4740"/>
                  <a:gd name="T83" fmla="*/ 2451 h 4737"/>
                  <a:gd name="T84" fmla="*/ 160 w 4740"/>
                  <a:gd name="T85" fmla="*/ 2519 h 4737"/>
                  <a:gd name="T86" fmla="*/ 82 w 4740"/>
                  <a:gd name="T87" fmla="*/ 2545 h 4737"/>
                  <a:gd name="T88" fmla="*/ 16 w 4740"/>
                  <a:gd name="T89" fmla="*/ 2507 h 4737"/>
                  <a:gd name="T90" fmla="*/ 25 w 4740"/>
                  <a:gd name="T91" fmla="*/ 2395 h 4737"/>
                  <a:gd name="T92" fmla="*/ 528 w 4740"/>
                  <a:gd name="T93" fmla="*/ 1966 h 4737"/>
                  <a:gd name="T94" fmla="*/ 967 w 4740"/>
                  <a:gd name="T95" fmla="*/ 1711 h 4737"/>
                  <a:gd name="T96" fmla="*/ 1338 w 4740"/>
                  <a:gd name="T97" fmla="*/ 1591 h 4737"/>
                  <a:gd name="T98" fmla="*/ 1632 w 4740"/>
                  <a:gd name="T99" fmla="*/ 1564 h 4737"/>
                  <a:gd name="T100" fmla="*/ 1844 w 4740"/>
                  <a:gd name="T101" fmla="*/ 1590 h 4737"/>
                  <a:gd name="T102" fmla="*/ 2905 w 4740"/>
                  <a:gd name="T103" fmla="*/ 642 h 4737"/>
                  <a:gd name="T104" fmla="*/ 3392 w 4740"/>
                  <a:gd name="T105" fmla="*/ 318 h 4737"/>
                  <a:gd name="T106" fmla="*/ 3887 w 4740"/>
                  <a:gd name="T107" fmla="*/ 126 h 4737"/>
                  <a:gd name="T108" fmla="*/ 4312 w 4740"/>
                  <a:gd name="T109" fmla="*/ 33 h 4737"/>
                  <a:gd name="T110" fmla="*/ 4589 w 4740"/>
                  <a:gd name="T111" fmla="*/ 2 h 4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740" h="4737">
                    <a:moveTo>
                      <a:pt x="3294" y="985"/>
                    </a:moveTo>
                    <a:lnTo>
                      <a:pt x="3236" y="985"/>
                    </a:lnTo>
                    <a:lnTo>
                      <a:pt x="3179" y="992"/>
                    </a:lnTo>
                    <a:lnTo>
                      <a:pt x="3123" y="1005"/>
                    </a:lnTo>
                    <a:lnTo>
                      <a:pt x="3068" y="1025"/>
                    </a:lnTo>
                    <a:lnTo>
                      <a:pt x="3014" y="1053"/>
                    </a:lnTo>
                    <a:lnTo>
                      <a:pt x="2965" y="1087"/>
                    </a:lnTo>
                    <a:lnTo>
                      <a:pt x="2919" y="1127"/>
                    </a:lnTo>
                    <a:lnTo>
                      <a:pt x="2877" y="1174"/>
                    </a:lnTo>
                    <a:lnTo>
                      <a:pt x="2844" y="1224"/>
                    </a:lnTo>
                    <a:lnTo>
                      <a:pt x="2817" y="1276"/>
                    </a:lnTo>
                    <a:lnTo>
                      <a:pt x="2797" y="1331"/>
                    </a:lnTo>
                    <a:lnTo>
                      <a:pt x="2782" y="1388"/>
                    </a:lnTo>
                    <a:lnTo>
                      <a:pt x="2777" y="1444"/>
                    </a:lnTo>
                    <a:lnTo>
                      <a:pt x="2777" y="1503"/>
                    </a:lnTo>
                    <a:lnTo>
                      <a:pt x="2782" y="1561"/>
                    </a:lnTo>
                    <a:lnTo>
                      <a:pt x="2797" y="1617"/>
                    </a:lnTo>
                    <a:lnTo>
                      <a:pt x="2817" y="1672"/>
                    </a:lnTo>
                    <a:lnTo>
                      <a:pt x="2844" y="1724"/>
                    </a:lnTo>
                    <a:lnTo>
                      <a:pt x="2877" y="1774"/>
                    </a:lnTo>
                    <a:lnTo>
                      <a:pt x="2919" y="1820"/>
                    </a:lnTo>
                    <a:lnTo>
                      <a:pt x="2965" y="1861"/>
                    </a:lnTo>
                    <a:lnTo>
                      <a:pt x="3014" y="1895"/>
                    </a:lnTo>
                    <a:lnTo>
                      <a:pt x="3068" y="1923"/>
                    </a:lnTo>
                    <a:lnTo>
                      <a:pt x="3123" y="1943"/>
                    </a:lnTo>
                    <a:lnTo>
                      <a:pt x="3179" y="1956"/>
                    </a:lnTo>
                    <a:lnTo>
                      <a:pt x="3236" y="1963"/>
                    </a:lnTo>
                    <a:lnTo>
                      <a:pt x="3294" y="1963"/>
                    </a:lnTo>
                    <a:lnTo>
                      <a:pt x="3352" y="1956"/>
                    </a:lnTo>
                    <a:lnTo>
                      <a:pt x="3408" y="1943"/>
                    </a:lnTo>
                    <a:lnTo>
                      <a:pt x="3463" y="1923"/>
                    </a:lnTo>
                    <a:lnTo>
                      <a:pt x="3516" y="1895"/>
                    </a:lnTo>
                    <a:lnTo>
                      <a:pt x="3565" y="1861"/>
                    </a:lnTo>
                    <a:lnTo>
                      <a:pt x="3611" y="1820"/>
                    </a:lnTo>
                    <a:lnTo>
                      <a:pt x="3653" y="1774"/>
                    </a:lnTo>
                    <a:lnTo>
                      <a:pt x="3686" y="1724"/>
                    </a:lnTo>
                    <a:lnTo>
                      <a:pt x="3714" y="1672"/>
                    </a:lnTo>
                    <a:lnTo>
                      <a:pt x="3734" y="1617"/>
                    </a:lnTo>
                    <a:lnTo>
                      <a:pt x="3748" y="1560"/>
                    </a:lnTo>
                    <a:lnTo>
                      <a:pt x="3754" y="1503"/>
                    </a:lnTo>
                    <a:lnTo>
                      <a:pt x="3754" y="1444"/>
                    </a:lnTo>
                    <a:lnTo>
                      <a:pt x="3748" y="1388"/>
                    </a:lnTo>
                    <a:lnTo>
                      <a:pt x="3734" y="1331"/>
                    </a:lnTo>
                    <a:lnTo>
                      <a:pt x="3714" y="1276"/>
                    </a:lnTo>
                    <a:lnTo>
                      <a:pt x="3686" y="1224"/>
                    </a:lnTo>
                    <a:lnTo>
                      <a:pt x="3653" y="1174"/>
                    </a:lnTo>
                    <a:lnTo>
                      <a:pt x="3611" y="1127"/>
                    </a:lnTo>
                    <a:lnTo>
                      <a:pt x="3565" y="1087"/>
                    </a:lnTo>
                    <a:lnTo>
                      <a:pt x="3516" y="1053"/>
                    </a:lnTo>
                    <a:lnTo>
                      <a:pt x="3463" y="1025"/>
                    </a:lnTo>
                    <a:lnTo>
                      <a:pt x="3408" y="1005"/>
                    </a:lnTo>
                    <a:lnTo>
                      <a:pt x="3352" y="992"/>
                    </a:lnTo>
                    <a:lnTo>
                      <a:pt x="3294" y="985"/>
                    </a:lnTo>
                    <a:close/>
                    <a:moveTo>
                      <a:pt x="4652" y="0"/>
                    </a:moveTo>
                    <a:lnTo>
                      <a:pt x="4675" y="2"/>
                    </a:lnTo>
                    <a:lnTo>
                      <a:pt x="4697" y="11"/>
                    </a:lnTo>
                    <a:lnTo>
                      <a:pt x="4715" y="25"/>
                    </a:lnTo>
                    <a:lnTo>
                      <a:pt x="4728" y="44"/>
                    </a:lnTo>
                    <a:lnTo>
                      <a:pt x="4737" y="64"/>
                    </a:lnTo>
                    <a:lnTo>
                      <a:pt x="4740" y="89"/>
                    </a:lnTo>
                    <a:lnTo>
                      <a:pt x="4740" y="99"/>
                    </a:lnTo>
                    <a:lnTo>
                      <a:pt x="4740" y="121"/>
                    </a:lnTo>
                    <a:lnTo>
                      <a:pt x="4737" y="151"/>
                    </a:lnTo>
                    <a:lnTo>
                      <a:pt x="4736" y="191"/>
                    </a:lnTo>
                    <a:lnTo>
                      <a:pt x="4731" y="240"/>
                    </a:lnTo>
                    <a:lnTo>
                      <a:pt x="4726" y="296"/>
                    </a:lnTo>
                    <a:lnTo>
                      <a:pt x="4717" y="358"/>
                    </a:lnTo>
                    <a:lnTo>
                      <a:pt x="4707" y="429"/>
                    </a:lnTo>
                    <a:lnTo>
                      <a:pt x="4695" y="504"/>
                    </a:lnTo>
                    <a:lnTo>
                      <a:pt x="4679" y="584"/>
                    </a:lnTo>
                    <a:lnTo>
                      <a:pt x="4661" y="671"/>
                    </a:lnTo>
                    <a:lnTo>
                      <a:pt x="4639" y="760"/>
                    </a:lnTo>
                    <a:lnTo>
                      <a:pt x="4615" y="852"/>
                    </a:lnTo>
                    <a:lnTo>
                      <a:pt x="4584" y="949"/>
                    </a:lnTo>
                    <a:lnTo>
                      <a:pt x="4551" y="1047"/>
                    </a:lnTo>
                    <a:lnTo>
                      <a:pt x="4514" y="1146"/>
                    </a:lnTo>
                    <a:lnTo>
                      <a:pt x="4470" y="1247"/>
                    </a:lnTo>
                    <a:lnTo>
                      <a:pt x="4423" y="1346"/>
                    </a:lnTo>
                    <a:lnTo>
                      <a:pt x="4370" y="1447"/>
                    </a:lnTo>
                    <a:lnTo>
                      <a:pt x="4310" y="1547"/>
                    </a:lnTo>
                    <a:lnTo>
                      <a:pt x="4246" y="1645"/>
                    </a:lnTo>
                    <a:lnTo>
                      <a:pt x="4175" y="1741"/>
                    </a:lnTo>
                    <a:lnTo>
                      <a:pt x="4097" y="1833"/>
                    </a:lnTo>
                    <a:lnTo>
                      <a:pt x="4013" y="1923"/>
                    </a:lnTo>
                    <a:lnTo>
                      <a:pt x="3124" y="2811"/>
                    </a:lnTo>
                    <a:lnTo>
                      <a:pt x="3133" y="2834"/>
                    </a:lnTo>
                    <a:lnTo>
                      <a:pt x="3140" y="2863"/>
                    </a:lnTo>
                    <a:lnTo>
                      <a:pt x="3148" y="2893"/>
                    </a:lnTo>
                    <a:lnTo>
                      <a:pt x="3156" y="2929"/>
                    </a:lnTo>
                    <a:lnTo>
                      <a:pt x="3163" y="2968"/>
                    </a:lnTo>
                    <a:lnTo>
                      <a:pt x="3169" y="3010"/>
                    </a:lnTo>
                    <a:lnTo>
                      <a:pt x="3172" y="3055"/>
                    </a:lnTo>
                    <a:lnTo>
                      <a:pt x="3174" y="3104"/>
                    </a:lnTo>
                    <a:lnTo>
                      <a:pt x="3174" y="3157"/>
                    </a:lnTo>
                    <a:lnTo>
                      <a:pt x="3173" y="3212"/>
                    </a:lnTo>
                    <a:lnTo>
                      <a:pt x="3167" y="3271"/>
                    </a:lnTo>
                    <a:lnTo>
                      <a:pt x="3160" y="3333"/>
                    </a:lnTo>
                    <a:lnTo>
                      <a:pt x="3148" y="3398"/>
                    </a:lnTo>
                    <a:lnTo>
                      <a:pt x="3133" y="3465"/>
                    </a:lnTo>
                    <a:lnTo>
                      <a:pt x="3114" y="3537"/>
                    </a:lnTo>
                    <a:lnTo>
                      <a:pt x="3089" y="3611"/>
                    </a:lnTo>
                    <a:lnTo>
                      <a:pt x="3062" y="3687"/>
                    </a:lnTo>
                    <a:lnTo>
                      <a:pt x="3029" y="3768"/>
                    </a:lnTo>
                    <a:lnTo>
                      <a:pt x="2990" y="3850"/>
                    </a:lnTo>
                    <a:lnTo>
                      <a:pt x="2945" y="3935"/>
                    </a:lnTo>
                    <a:lnTo>
                      <a:pt x="2895" y="4023"/>
                    </a:lnTo>
                    <a:lnTo>
                      <a:pt x="2839" y="4113"/>
                    </a:lnTo>
                    <a:lnTo>
                      <a:pt x="2775" y="4206"/>
                    </a:lnTo>
                    <a:lnTo>
                      <a:pt x="2704" y="4301"/>
                    </a:lnTo>
                    <a:lnTo>
                      <a:pt x="2627" y="4399"/>
                    </a:lnTo>
                    <a:lnTo>
                      <a:pt x="2542" y="4499"/>
                    </a:lnTo>
                    <a:lnTo>
                      <a:pt x="2449" y="4602"/>
                    </a:lnTo>
                    <a:lnTo>
                      <a:pt x="2347" y="4707"/>
                    </a:lnTo>
                    <a:lnTo>
                      <a:pt x="2343" y="4711"/>
                    </a:lnTo>
                    <a:lnTo>
                      <a:pt x="2324" y="4726"/>
                    </a:lnTo>
                    <a:lnTo>
                      <a:pt x="2304" y="4734"/>
                    </a:lnTo>
                    <a:lnTo>
                      <a:pt x="2282" y="4737"/>
                    </a:lnTo>
                    <a:lnTo>
                      <a:pt x="2260" y="4734"/>
                    </a:lnTo>
                    <a:lnTo>
                      <a:pt x="2239" y="4727"/>
                    </a:lnTo>
                    <a:lnTo>
                      <a:pt x="2220" y="4713"/>
                    </a:lnTo>
                    <a:lnTo>
                      <a:pt x="2219" y="4711"/>
                    </a:lnTo>
                    <a:lnTo>
                      <a:pt x="2206" y="4694"/>
                    </a:lnTo>
                    <a:lnTo>
                      <a:pt x="2197" y="4675"/>
                    </a:lnTo>
                    <a:lnTo>
                      <a:pt x="2194" y="4654"/>
                    </a:lnTo>
                    <a:lnTo>
                      <a:pt x="2196" y="4632"/>
                    </a:lnTo>
                    <a:lnTo>
                      <a:pt x="2203" y="4612"/>
                    </a:lnTo>
                    <a:lnTo>
                      <a:pt x="2204" y="4606"/>
                    </a:lnTo>
                    <a:lnTo>
                      <a:pt x="2210" y="4595"/>
                    </a:lnTo>
                    <a:lnTo>
                      <a:pt x="2219" y="4576"/>
                    </a:lnTo>
                    <a:lnTo>
                      <a:pt x="2230" y="4551"/>
                    </a:lnTo>
                    <a:lnTo>
                      <a:pt x="2242" y="4521"/>
                    </a:lnTo>
                    <a:lnTo>
                      <a:pt x="2256" y="4485"/>
                    </a:lnTo>
                    <a:lnTo>
                      <a:pt x="2271" y="4445"/>
                    </a:lnTo>
                    <a:lnTo>
                      <a:pt x="2286" y="4400"/>
                    </a:lnTo>
                    <a:lnTo>
                      <a:pt x="2302" y="4353"/>
                    </a:lnTo>
                    <a:lnTo>
                      <a:pt x="2317" y="4301"/>
                    </a:lnTo>
                    <a:lnTo>
                      <a:pt x="2331" y="4247"/>
                    </a:lnTo>
                    <a:lnTo>
                      <a:pt x="2344" y="4193"/>
                    </a:lnTo>
                    <a:lnTo>
                      <a:pt x="2356" y="4135"/>
                    </a:lnTo>
                    <a:lnTo>
                      <a:pt x="2364" y="4076"/>
                    </a:lnTo>
                    <a:lnTo>
                      <a:pt x="2370" y="4018"/>
                    </a:lnTo>
                    <a:lnTo>
                      <a:pt x="2373" y="3959"/>
                    </a:lnTo>
                    <a:lnTo>
                      <a:pt x="2371" y="3902"/>
                    </a:lnTo>
                    <a:lnTo>
                      <a:pt x="2367" y="3844"/>
                    </a:lnTo>
                    <a:lnTo>
                      <a:pt x="2357" y="3789"/>
                    </a:lnTo>
                    <a:lnTo>
                      <a:pt x="2343" y="3736"/>
                    </a:lnTo>
                    <a:lnTo>
                      <a:pt x="2322" y="3686"/>
                    </a:lnTo>
                    <a:lnTo>
                      <a:pt x="2296" y="3638"/>
                    </a:lnTo>
                    <a:lnTo>
                      <a:pt x="2077" y="3857"/>
                    </a:lnTo>
                    <a:lnTo>
                      <a:pt x="2069" y="3866"/>
                    </a:lnTo>
                    <a:lnTo>
                      <a:pt x="2059" y="3871"/>
                    </a:lnTo>
                    <a:lnTo>
                      <a:pt x="2054" y="3874"/>
                    </a:lnTo>
                    <a:lnTo>
                      <a:pt x="2044" y="3879"/>
                    </a:lnTo>
                    <a:lnTo>
                      <a:pt x="2030" y="3884"/>
                    </a:lnTo>
                    <a:lnTo>
                      <a:pt x="2011" y="3893"/>
                    </a:lnTo>
                    <a:lnTo>
                      <a:pt x="1988" y="3900"/>
                    </a:lnTo>
                    <a:lnTo>
                      <a:pt x="1961" y="3907"/>
                    </a:lnTo>
                    <a:lnTo>
                      <a:pt x="1930" y="3915"/>
                    </a:lnTo>
                    <a:lnTo>
                      <a:pt x="1894" y="3919"/>
                    </a:lnTo>
                    <a:lnTo>
                      <a:pt x="1855" y="3922"/>
                    </a:lnTo>
                    <a:lnTo>
                      <a:pt x="1812" y="3923"/>
                    </a:lnTo>
                    <a:lnTo>
                      <a:pt x="1767" y="3920"/>
                    </a:lnTo>
                    <a:lnTo>
                      <a:pt x="1717" y="3915"/>
                    </a:lnTo>
                    <a:lnTo>
                      <a:pt x="1665" y="3903"/>
                    </a:lnTo>
                    <a:lnTo>
                      <a:pt x="1610" y="3887"/>
                    </a:lnTo>
                    <a:lnTo>
                      <a:pt x="1551" y="3866"/>
                    </a:lnTo>
                    <a:lnTo>
                      <a:pt x="1491" y="3838"/>
                    </a:lnTo>
                    <a:lnTo>
                      <a:pt x="1427" y="3804"/>
                    </a:lnTo>
                    <a:lnTo>
                      <a:pt x="1361" y="3762"/>
                    </a:lnTo>
                    <a:lnTo>
                      <a:pt x="1293" y="3712"/>
                    </a:lnTo>
                    <a:lnTo>
                      <a:pt x="1224" y="3653"/>
                    </a:lnTo>
                    <a:lnTo>
                      <a:pt x="1152" y="3585"/>
                    </a:lnTo>
                    <a:lnTo>
                      <a:pt x="1084" y="3513"/>
                    </a:lnTo>
                    <a:lnTo>
                      <a:pt x="1025" y="3444"/>
                    </a:lnTo>
                    <a:lnTo>
                      <a:pt x="976" y="3376"/>
                    </a:lnTo>
                    <a:lnTo>
                      <a:pt x="934" y="3310"/>
                    </a:lnTo>
                    <a:lnTo>
                      <a:pt x="900" y="3246"/>
                    </a:lnTo>
                    <a:lnTo>
                      <a:pt x="871" y="3186"/>
                    </a:lnTo>
                    <a:lnTo>
                      <a:pt x="849" y="3128"/>
                    </a:lnTo>
                    <a:lnTo>
                      <a:pt x="833" y="3072"/>
                    </a:lnTo>
                    <a:lnTo>
                      <a:pt x="823" y="3020"/>
                    </a:lnTo>
                    <a:lnTo>
                      <a:pt x="816" y="2971"/>
                    </a:lnTo>
                    <a:lnTo>
                      <a:pt x="813" y="2925"/>
                    </a:lnTo>
                    <a:lnTo>
                      <a:pt x="815" y="2882"/>
                    </a:lnTo>
                    <a:lnTo>
                      <a:pt x="817" y="2843"/>
                    </a:lnTo>
                    <a:lnTo>
                      <a:pt x="823" y="2808"/>
                    </a:lnTo>
                    <a:lnTo>
                      <a:pt x="829" y="2777"/>
                    </a:lnTo>
                    <a:lnTo>
                      <a:pt x="836" y="2749"/>
                    </a:lnTo>
                    <a:lnTo>
                      <a:pt x="845" y="2726"/>
                    </a:lnTo>
                    <a:lnTo>
                      <a:pt x="852" y="2708"/>
                    </a:lnTo>
                    <a:lnTo>
                      <a:pt x="858" y="2693"/>
                    </a:lnTo>
                    <a:lnTo>
                      <a:pt x="864" y="2683"/>
                    </a:lnTo>
                    <a:lnTo>
                      <a:pt x="865" y="2679"/>
                    </a:lnTo>
                    <a:lnTo>
                      <a:pt x="872" y="2670"/>
                    </a:lnTo>
                    <a:lnTo>
                      <a:pt x="879" y="2661"/>
                    </a:lnTo>
                    <a:lnTo>
                      <a:pt x="1100" y="2441"/>
                    </a:lnTo>
                    <a:lnTo>
                      <a:pt x="1052" y="2415"/>
                    </a:lnTo>
                    <a:lnTo>
                      <a:pt x="1000" y="2395"/>
                    </a:lnTo>
                    <a:lnTo>
                      <a:pt x="947" y="2381"/>
                    </a:lnTo>
                    <a:lnTo>
                      <a:pt x="892" y="2371"/>
                    </a:lnTo>
                    <a:lnTo>
                      <a:pt x="836" y="2366"/>
                    </a:lnTo>
                    <a:lnTo>
                      <a:pt x="777" y="2365"/>
                    </a:lnTo>
                    <a:lnTo>
                      <a:pt x="719" y="2368"/>
                    </a:lnTo>
                    <a:lnTo>
                      <a:pt x="660" y="2373"/>
                    </a:lnTo>
                    <a:lnTo>
                      <a:pt x="601" y="2383"/>
                    </a:lnTo>
                    <a:lnTo>
                      <a:pt x="545" y="2394"/>
                    </a:lnTo>
                    <a:lnTo>
                      <a:pt x="489" y="2407"/>
                    </a:lnTo>
                    <a:lnTo>
                      <a:pt x="435" y="2421"/>
                    </a:lnTo>
                    <a:lnTo>
                      <a:pt x="385" y="2435"/>
                    </a:lnTo>
                    <a:lnTo>
                      <a:pt x="336" y="2451"/>
                    </a:lnTo>
                    <a:lnTo>
                      <a:pt x="291" y="2467"/>
                    </a:lnTo>
                    <a:lnTo>
                      <a:pt x="251" y="2481"/>
                    </a:lnTo>
                    <a:lnTo>
                      <a:pt x="216" y="2496"/>
                    </a:lnTo>
                    <a:lnTo>
                      <a:pt x="186" y="2509"/>
                    </a:lnTo>
                    <a:lnTo>
                      <a:pt x="160" y="2519"/>
                    </a:lnTo>
                    <a:lnTo>
                      <a:pt x="141" y="2528"/>
                    </a:lnTo>
                    <a:lnTo>
                      <a:pt x="130" y="2533"/>
                    </a:lnTo>
                    <a:lnTo>
                      <a:pt x="125" y="2535"/>
                    </a:lnTo>
                    <a:lnTo>
                      <a:pt x="104" y="2542"/>
                    </a:lnTo>
                    <a:lnTo>
                      <a:pt x="82" y="2545"/>
                    </a:lnTo>
                    <a:lnTo>
                      <a:pt x="62" y="2540"/>
                    </a:lnTo>
                    <a:lnTo>
                      <a:pt x="42" y="2532"/>
                    </a:lnTo>
                    <a:lnTo>
                      <a:pt x="25" y="2519"/>
                    </a:lnTo>
                    <a:lnTo>
                      <a:pt x="20" y="2513"/>
                    </a:lnTo>
                    <a:lnTo>
                      <a:pt x="16" y="2507"/>
                    </a:lnTo>
                    <a:lnTo>
                      <a:pt x="4" y="2486"/>
                    </a:lnTo>
                    <a:lnTo>
                      <a:pt x="0" y="2461"/>
                    </a:lnTo>
                    <a:lnTo>
                      <a:pt x="1" y="2438"/>
                    </a:lnTo>
                    <a:lnTo>
                      <a:pt x="10" y="2415"/>
                    </a:lnTo>
                    <a:lnTo>
                      <a:pt x="25" y="2395"/>
                    </a:lnTo>
                    <a:lnTo>
                      <a:pt x="130" y="2294"/>
                    </a:lnTo>
                    <a:lnTo>
                      <a:pt x="232" y="2201"/>
                    </a:lnTo>
                    <a:lnTo>
                      <a:pt x="333" y="2114"/>
                    </a:lnTo>
                    <a:lnTo>
                      <a:pt x="431" y="2036"/>
                    </a:lnTo>
                    <a:lnTo>
                      <a:pt x="528" y="1966"/>
                    </a:lnTo>
                    <a:lnTo>
                      <a:pt x="620" y="1902"/>
                    </a:lnTo>
                    <a:lnTo>
                      <a:pt x="711" y="1845"/>
                    </a:lnTo>
                    <a:lnTo>
                      <a:pt x="799" y="1794"/>
                    </a:lnTo>
                    <a:lnTo>
                      <a:pt x="885" y="1750"/>
                    </a:lnTo>
                    <a:lnTo>
                      <a:pt x="967" y="1711"/>
                    </a:lnTo>
                    <a:lnTo>
                      <a:pt x="1047" y="1678"/>
                    </a:lnTo>
                    <a:lnTo>
                      <a:pt x="1124" y="1649"/>
                    </a:lnTo>
                    <a:lnTo>
                      <a:pt x="1198" y="1626"/>
                    </a:lnTo>
                    <a:lnTo>
                      <a:pt x="1270" y="1606"/>
                    </a:lnTo>
                    <a:lnTo>
                      <a:pt x="1338" y="1591"/>
                    </a:lnTo>
                    <a:lnTo>
                      <a:pt x="1404" y="1580"/>
                    </a:lnTo>
                    <a:lnTo>
                      <a:pt x="1466" y="1571"/>
                    </a:lnTo>
                    <a:lnTo>
                      <a:pt x="1524" y="1567"/>
                    </a:lnTo>
                    <a:lnTo>
                      <a:pt x="1580" y="1564"/>
                    </a:lnTo>
                    <a:lnTo>
                      <a:pt x="1632" y="1564"/>
                    </a:lnTo>
                    <a:lnTo>
                      <a:pt x="1682" y="1567"/>
                    </a:lnTo>
                    <a:lnTo>
                      <a:pt x="1727" y="1571"/>
                    </a:lnTo>
                    <a:lnTo>
                      <a:pt x="1769" y="1577"/>
                    </a:lnTo>
                    <a:lnTo>
                      <a:pt x="1808" y="1583"/>
                    </a:lnTo>
                    <a:lnTo>
                      <a:pt x="1844" y="1590"/>
                    </a:lnTo>
                    <a:lnTo>
                      <a:pt x="1874" y="1598"/>
                    </a:lnTo>
                    <a:lnTo>
                      <a:pt x="1903" y="1607"/>
                    </a:lnTo>
                    <a:lnTo>
                      <a:pt x="1926" y="1614"/>
                    </a:lnTo>
                    <a:lnTo>
                      <a:pt x="2815" y="726"/>
                    </a:lnTo>
                    <a:lnTo>
                      <a:pt x="2905" y="642"/>
                    </a:lnTo>
                    <a:lnTo>
                      <a:pt x="2999" y="564"/>
                    </a:lnTo>
                    <a:lnTo>
                      <a:pt x="3094" y="494"/>
                    </a:lnTo>
                    <a:lnTo>
                      <a:pt x="3192" y="429"/>
                    </a:lnTo>
                    <a:lnTo>
                      <a:pt x="3291" y="370"/>
                    </a:lnTo>
                    <a:lnTo>
                      <a:pt x="3392" y="318"/>
                    </a:lnTo>
                    <a:lnTo>
                      <a:pt x="3493" y="269"/>
                    </a:lnTo>
                    <a:lnTo>
                      <a:pt x="3592" y="227"/>
                    </a:lnTo>
                    <a:lnTo>
                      <a:pt x="3692" y="188"/>
                    </a:lnTo>
                    <a:lnTo>
                      <a:pt x="3790" y="155"/>
                    </a:lnTo>
                    <a:lnTo>
                      <a:pt x="3887" y="126"/>
                    </a:lnTo>
                    <a:lnTo>
                      <a:pt x="3979" y="100"/>
                    </a:lnTo>
                    <a:lnTo>
                      <a:pt x="4070" y="79"/>
                    </a:lnTo>
                    <a:lnTo>
                      <a:pt x="4155" y="60"/>
                    </a:lnTo>
                    <a:lnTo>
                      <a:pt x="4235" y="46"/>
                    </a:lnTo>
                    <a:lnTo>
                      <a:pt x="4312" y="33"/>
                    </a:lnTo>
                    <a:lnTo>
                      <a:pt x="4381" y="23"/>
                    </a:lnTo>
                    <a:lnTo>
                      <a:pt x="4444" y="15"/>
                    </a:lnTo>
                    <a:lnTo>
                      <a:pt x="4501" y="10"/>
                    </a:lnTo>
                    <a:lnTo>
                      <a:pt x="4548" y="5"/>
                    </a:lnTo>
                    <a:lnTo>
                      <a:pt x="4589" y="2"/>
                    </a:lnTo>
                    <a:lnTo>
                      <a:pt x="4619" y="1"/>
                    </a:lnTo>
                    <a:lnTo>
                      <a:pt x="4641" y="0"/>
                    </a:lnTo>
                    <a:lnTo>
                      <a:pt x="4652" y="0"/>
                    </a:lnTo>
                    <a:close/>
                  </a:path>
                </a:pathLst>
              </a:custGeom>
              <a:solidFill>
                <a:schemeClr val="bg1"/>
              </a:solidFill>
              <a:ln w="0">
                <a:noFill/>
                <a:prstDash val="solid"/>
                <a:round/>
              </a:ln>
            </p:spPr>
            <p:txBody>
              <a:bodyPr wrap="square" lIns="91440" tIns="45720" rIns="91440" bIns="45720" anchor="ctr">
                <a:noAutofit/>
              </a:bodyPr>
              <a:lstStyle/>
              <a:p>
                <a:pPr algn="ctr"/>
              </a:p>
            </p:txBody>
          </p:sp>
        </p:grpSp>
        <p:grpSp>
          <p:nvGrpSpPr>
            <p:cNvPr id="82" name="ïsḷiḋè"/>
            <p:cNvGrpSpPr/>
            <p:nvPr/>
          </p:nvGrpSpPr>
          <p:grpSpPr>
            <a:xfrm>
              <a:off x="2483963" y="2852801"/>
              <a:ext cx="431218" cy="431218"/>
              <a:chOff x="4329294" y="2475450"/>
              <a:chExt cx="431218" cy="431218"/>
            </a:xfrm>
          </p:grpSpPr>
          <p:sp>
            <p:nvSpPr>
              <p:cNvPr id="83" name="îsľíďè"/>
              <p:cNvSpPr/>
              <p:nvPr/>
            </p:nvSpPr>
            <p:spPr>
              <a:xfrm>
                <a:off x="4329294" y="2475450"/>
                <a:ext cx="431218" cy="431218"/>
              </a:xfrm>
              <a:prstGeom prst="ellipse">
                <a:avLst/>
              </a:prstGeom>
              <a:solidFill>
                <a:schemeClr val="accent2"/>
              </a:solidFill>
              <a:ln w="28575" algn="ctr">
                <a:noFill/>
                <a:round/>
              </a:ln>
            </p:spPr>
            <p:txBody>
              <a:bodyPr wrap="square" lIns="91440" tIns="45720" rIns="91440" bIns="45720" anchor="ctr">
                <a:noAutofit/>
              </a:bodyPr>
              <a:lstStyle/>
              <a:p>
                <a:pPr algn="ctr" defTabSz="914400" eaLnBrk="0" fontAlgn="base" hangingPunct="0">
                  <a:spcBef>
                    <a:spcPct val="0"/>
                  </a:spcBef>
                  <a:spcAft>
                    <a:spcPct val="0"/>
                  </a:spcAft>
                </a:pPr>
                <a:endParaRPr sz="1400" b="1" kern="0" dirty="0">
                  <a:solidFill>
                    <a:schemeClr val="tx2"/>
                  </a:solidFill>
                </a:endParaRPr>
              </a:p>
            </p:txBody>
          </p:sp>
          <p:sp>
            <p:nvSpPr>
              <p:cNvPr id="84" name="iṧḷiḑè"/>
              <p:cNvSpPr/>
              <p:nvPr/>
            </p:nvSpPr>
            <p:spPr bwMode="auto">
              <a:xfrm>
                <a:off x="4434687" y="2597363"/>
                <a:ext cx="220431" cy="220338"/>
              </a:xfrm>
              <a:custGeom>
                <a:avLst/>
                <a:gdLst>
                  <a:gd name="T0" fmla="*/ 3068 w 4740"/>
                  <a:gd name="T1" fmla="*/ 1025 h 4737"/>
                  <a:gd name="T2" fmla="*/ 2844 w 4740"/>
                  <a:gd name="T3" fmla="*/ 1224 h 4737"/>
                  <a:gd name="T4" fmla="*/ 2777 w 4740"/>
                  <a:gd name="T5" fmla="*/ 1503 h 4737"/>
                  <a:gd name="T6" fmla="*/ 2877 w 4740"/>
                  <a:gd name="T7" fmla="*/ 1774 h 4737"/>
                  <a:gd name="T8" fmla="*/ 3123 w 4740"/>
                  <a:gd name="T9" fmla="*/ 1943 h 4737"/>
                  <a:gd name="T10" fmla="*/ 3408 w 4740"/>
                  <a:gd name="T11" fmla="*/ 1943 h 4737"/>
                  <a:gd name="T12" fmla="*/ 3653 w 4740"/>
                  <a:gd name="T13" fmla="*/ 1774 h 4737"/>
                  <a:gd name="T14" fmla="*/ 3754 w 4740"/>
                  <a:gd name="T15" fmla="*/ 1503 h 4737"/>
                  <a:gd name="T16" fmla="*/ 3686 w 4740"/>
                  <a:gd name="T17" fmla="*/ 1224 h 4737"/>
                  <a:gd name="T18" fmla="*/ 3463 w 4740"/>
                  <a:gd name="T19" fmla="*/ 1025 h 4737"/>
                  <a:gd name="T20" fmla="*/ 4675 w 4740"/>
                  <a:gd name="T21" fmla="*/ 2 h 4737"/>
                  <a:gd name="T22" fmla="*/ 4740 w 4740"/>
                  <a:gd name="T23" fmla="*/ 89 h 4737"/>
                  <a:gd name="T24" fmla="*/ 4731 w 4740"/>
                  <a:gd name="T25" fmla="*/ 240 h 4737"/>
                  <a:gd name="T26" fmla="*/ 4679 w 4740"/>
                  <a:gd name="T27" fmla="*/ 584 h 4737"/>
                  <a:gd name="T28" fmla="*/ 4551 w 4740"/>
                  <a:gd name="T29" fmla="*/ 1047 h 4737"/>
                  <a:gd name="T30" fmla="*/ 4310 w 4740"/>
                  <a:gd name="T31" fmla="*/ 1547 h 4737"/>
                  <a:gd name="T32" fmla="*/ 3124 w 4740"/>
                  <a:gd name="T33" fmla="*/ 2811 h 4737"/>
                  <a:gd name="T34" fmla="*/ 3163 w 4740"/>
                  <a:gd name="T35" fmla="*/ 2968 h 4737"/>
                  <a:gd name="T36" fmla="*/ 3173 w 4740"/>
                  <a:gd name="T37" fmla="*/ 3212 h 4737"/>
                  <a:gd name="T38" fmla="*/ 3114 w 4740"/>
                  <a:gd name="T39" fmla="*/ 3537 h 4737"/>
                  <a:gd name="T40" fmla="*/ 2945 w 4740"/>
                  <a:gd name="T41" fmla="*/ 3935 h 4737"/>
                  <a:gd name="T42" fmla="*/ 2627 w 4740"/>
                  <a:gd name="T43" fmla="*/ 4399 h 4737"/>
                  <a:gd name="T44" fmla="*/ 2324 w 4740"/>
                  <a:gd name="T45" fmla="*/ 4726 h 4737"/>
                  <a:gd name="T46" fmla="*/ 2220 w 4740"/>
                  <a:gd name="T47" fmla="*/ 4713 h 4737"/>
                  <a:gd name="T48" fmla="*/ 2196 w 4740"/>
                  <a:gd name="T49" fmla="*/ 4632 h 4737"/>
                  <a:gd name="T50" fmla="*/ 2230 w 4740"/>
                  <a:gd name="T51" fmla="*/ 4551 h 4737"/>
                  <a:gd name="T52" fmla="*/ 2302 w 4740"/>
                  <a:gd name="T53" fmla="*/ 4353 h 4737"/>
                  <a:gd name="T54" fmla="*/ 2364 w 4740"/>
                  <a:gd name="T55" fmla="*/ 4076 h 4737"/>
                  <a:gd name="T56" fmla="*/ 2357 w 4740"/>
                  <a:gd name="T57" fmla="*/ 3789 h 4737"/>
                  <a:gd name="T58" fmla="*/ 2069 w 4740"/>
                  <a:gd name="T59" fmla="*/ 3866 h 4737"/>
                  <a:gd name="T60" fmla="*/ 2011 w 4740"/>
                  <a:gd name="T61" fmla="*/ 3893 h 4737"/>
                  <a:gd name="T62" fmla="*/ 1855 w 4740"/>
                  <a:gd name="T63" fmla="*/ 3922 h 4737"/>
                  <a:gd name="T64" fmla="*/ 1610 w 4740"/>
                  <a:gd name="T65" fmla="*/ 3887 h 4737"/>
                  <a:gd name="T66" fmla="*/ 1293 w 4740"/>
                  <a:gd name="T67" fmla="*/ 3712 h 4737"/>
                  <a:gd name="T68" fmla="*/ 976 w 4740"/>
                  <a:gd name="T69" fmla="*/ 3376 h 4737"/>
                  <a:gd name="T70" fmla="*/ 833 w 4740"/>
                  <a:gd name="T71" fmla="*/ 3072 h 4737"/>
                  <a:gd name="T72" fmla="*/ 817 w 4740"/>
                  <a:gd name="T73" fmla="*/ 2843 h 4737"/>
                  <a:gd name="T74" fmla="*/ 852 w 4740"/>
                  <a:gd name="T75" fmla="*/ 2708 h 4737"/>
                  <a:gd name="T76" fmla="*/ 879 w 4740"/>
                  <a:gd name="T77" fmla="*/ 2661 h 4737"/>
                  <a:gd name="T78" fmla="*/ 892 w 4740"/>
                  <a:gd name="T79" fmla="*/ 2371 h 4737"/>
                  <a:gd name="T80" fmla="*/ 601 w 4740"/>
                  <a:gd name="T81" fmla="*/ 2383 h 4737"/>
                  <a:gd name="T82" fmla="*/ 336 w 4740"/>
                  <a:gd name="T83" fmla="*/ 2451 h 4737"/>
                  <a:gd name="T84" fmla="*/ 160 w 4740"/>
                  <a:gd name="T85" fmla="*/ 2519 h 4737"/>
                  <a:gd name="T86" fmla="*/ 82 w 4740"/>
                  <a:gd name="T87" fmla="*/ 2545 h 4737"/>
                  <a:gd name="T88" fmla="*/ 16 w 4740"/>
                  <a:gd name="T89" fmla="*/ 2507 h 4737"/>
                  <a:gd name="T90" fmla="*/ 25 w 4740"/>
                  <a:gd name="T91" fmla="*/ 2395 h 4737"/>
                  <a:gd name="T92" fmla="*/ 528 w 4740"/>
                  <a:gd name="T93" fmla="*/ 1966 h 4737"/>
                  <a:gd name="T94" fmla="*/ 967 w 4740"/>
                  <a:gd name="T95" fmla="*/ 1711 h 4737"/>
                  <a:gd name="T96" fmla="*/ 1338 w 4740"/>
                  <a:gd name="T97" fmla="*/ 1591 h 4737"/>
                  <a:gd name="T98" fmla="*/ 1632 w 4740"/>
                  <a:gd name="T99" fmla="*/ 1564 h 4737"/>
                  <a:gd name="T100" fmla="*/ 1844 w 4740"/>
                  <a:gd name="T101" fmla="*/ 1590 h 4737"/>
                  <a:gd name="T102" fmla="*/ 2905 w 4740"/>
                  <a:gd name="T103" fmla="*/ 642 h 4737"/>
                  <a:gd name="T104" fmla="*/ 3392 w 4740"/>
                  <a:gd name="T105" fmla="*/ 318 h 4737"/>
                  <a:gd name="T106" fmla="*/ 3887 w 4740"/>
                  <a:gd name="T107" fmla="*/ 126 h 4737"/>
                  <a:gd name="T108" fmla="*/ 4312 w 4740"/>
                  <a:gd name="T109" fmla="*/ 33 h 4737"/>
                  <a:gd name="T110" fmla="*/ 4589 w 4740"/>
                  <a:gd name="T111" fmla="*/ 2 h 4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740" h="4737">
                    <a:moveTo>
                      <a:pt x="3294" y="985"/>
                    </a:moveTo>
                    <a:lnTo>
                      <a:pt x="3236" y="985"/>
                    </a:lnTo>
                    <a:lnTo>
                      <a:pt x="3179" y="992"/>
                    </a:lnTo>
                    <a:lnTo>
                      <a:pt x="3123" y="1005"/>
                    </a:lnTo>
                    <a:lnTo>
                      <a:pt x="3068" y="1025"/>
                    </a:lnTo>
                    <a:lnTo>
                      <a:pt x="3014" y="1053"/>
                    </a:lnTo>
                    <a:lnTo>
                      <a:pt x="2965" y="1087"/>
                    </a:lnTo>
                    <a:lnTo>
                      <a:pt x="2919" y="1127"/>
                    </a:lnTo>
                    <a:lnTo>
                      <a:pt x="2877" y="1174"/>
                    </a:lnTo>
                    <a:lnTo>
                      <a:pt x="2844" y="1224"/>
                    </a:lnTo>
                    <a:lnTo>
                      <a:pt x="2817" y="1276"/>
                    </a:lnTo>
                    <a:lnTo>
                      <a:pt x="2797" y="1331"/>
                    </a:lnTo>
                    <a:lnTo>
                      <a:pt x="2782" y="1388"/>
                    </a:lnTo>
                    <a:lnTo>
                      <a:pt x="2777" y="1444"/>
                    </a:lnTo>
                    <a:lnTo>
                      <a:pt x="2777" y="1503"/>
                    </a:lnTo>
                    <a:lnTo>
                      <a:pt x="2782" y="1561"/>
                    </a:lnTo>
                    <a:lnTo>
                      <a:pt x="2797" y="1617"/>
                    </a:lnTo>
                    <a:lnTo>
                      <a:pt x="2817" y="1672"/>
                    </a:lnTo>
                    <a:lnTo>
                      <a:pt x="2844" y="1724"/>
                    </a:lnTo>
                    <a:lnTo>
                      <a:pt x="2877" y="1774"/>
                    </a:lnTo>
                    <a:lnTo>
                      <a:pt x="2919" y="1820"/>
                    </a:lnTo>
                    <a:lnTo>
                      <a:pt x="2965" y="1861"/>
                    </a:lnTo>
                    <a:lnTo>
                      <a:pt x="3014" y="1895"/>
                    </a:lnTo>
                    <a:lnTo>
                      <a:pt x="3068" y="1923"/>
                    </a:lnTo>
                    <a:lnTo>
                      <a:pt x="3123" y="1943"/>
                    </a:lnTo>
                    <a:lnTo>
                      <a:pt x="3179" y="1956"/>
                    </a:lnTo>
                    <a:lnTo>
                      <a:pt x="3236" y="1963"/>
                    </a:lnTo>
                    <a:lnTo>
                      <a:pt x="3294" y="1963"/>
                    </a:lnTo>
                    <a:lnTo>
                      <a:pt x="3352" y="1956"/>
                    </a:lnTo>
                    <a:lnTo>
                      <a:pt x="3408" y="1943"/>
                    </a:lnTo>
                    <a:lnTo>
                      <a:pt x="3463" y="1923"/>
                    </a:lnTo>
                    <a:lnTo>
                      <a:pt x="3516" y="1895"/>
                    </a:lnTo>
                    <a:lnTo>
                      <a:pt x="3565" y="1861"/>
                    </a:lnTo>
                    <a:lnTo>
                      <a:pt x="3611" y="1820"/>
                    </a:lnTo>
                    <a:lnTo>
                      <a:pt x="3653" y="1774"/>
                    </a:lnTo>
                    <a:lnTo>
                      <a:pt x="3686" y="1724"/>
                    </a:lnTo>
                    <a:lnTo>
                      <a:pt x="3714" y="1672"/>
                    </a:lnTo>
                    <a:lnTo>
                      <a:pt x="3734" y="1617"/>
                    </a:lnTo>
                    <a:lnTo>
                      <a:pt x="3748" y="1560"/>
                    </a:lnTo>
                    <a:lnTo>
                      <a:pt x="3754" y="1503"/>
                    </a:lnTo>
                    <a:lnTo>
                      <a:pt x="3754" y="1444"/>
                    </a:lnTo>
                    <a:lnTo>
                      <a:pt x="3748" y="1388"/>
                    </a:lnTo>
                    <a:lnTo>
                      <a:pt x="3734" y="1331"/>
                    </a:lnTo>
                    <a:lnTo>
                      <a:pt x="3714" y="1276"/>
                    </a:lnTo>
                    <a:lnTo>
                      <a:pt x="3686" y="1224"/>
                    </a:lnTo>
                    <a:lnTo>
                      <a:pt x="3653" y="1174"/>
                    </a:lnTo>
                    <a:lnTo>
                      <a:pt x="3611" y="1127"/>
                    </a:lnTo>
                    <a:lnTo>
                      <a:pt x="3565" y="1087"/>
                    </a:lnTo>
                    <a:lnTo>
                      <a:pt x="3516" y="1053"/>
                    </a:lnTo>
                    <a:lnTo>
                      <a:pt x="3463" y="1025"/>
                    </a:lnTo>
                    <a:lnTo>
                      <a:pt x="3408" y="1005"/>
                    </a:lnTo>
                    <a:lnTo>
                      <a:pt x="3352" y="992"/>
                    </a:lnTo>
                    <a:lnTo>
                      <a:pt x="3294" y="985"/>
                    </a:lnTo>
                    <a:close/>
                    <a:moveTo>
                      <a:pt x="4652" y="0"/>
                    </a:moveTo>
                    <a:lnTo>
                      <a:pt x="4675" y="2"/>
                    </a:lnTo>
                    <a:lnTo>
                      <a:pt x="4697" y="11"/>
                    </a:lnTo>
                    <a:lnTo>
                      <a:pt x="4715" y="25"/>
                    </a:lnTo>
                    <a:lnTo>
                      <a:pt x="4728" y="44"/>
                    </a:lnTo>
                    <a:lnTo>
                      <a:pt x="4737" y="64"/>
                    </a:lnTo>
                    <a:lnTo>
                      <a:pt x="4740" y="89"/>
                    </a:lnTo>
                    <a:lnTo>
                      <a:pt x="4740" y="99"/>
                    </a:lnTo>
                    <a:lnTo>
                      <a:pt x="4740" y="121"/>
                    </a:lnTo>
                    <a:lnTo>
                      <a:pt x="4737" y="151"/>
                    </a:lnTo>
                    <a:lnTo>
                      <a:pt x="4736" y="191"/>
                    </a:lnTo>
                    <a:lnTo>
                      <a:pt x="4731" y="240"/>
                    </a:lnTo>
                    <a:lnTo>
                      <a:pt x="4726" y="296"/>
                    </a:lnTo>
                    <a:lnTo>
                      <a:pt x="4717" y="358"/>
                    </a:lnTo>
                    <a:lnTo>
                      <a:pt x="4707" y="429"/>
                    </a:lnTo>
                    <a:lnTo>
                      <a:pt x="4695" y="504"/>
                    </a:lnTo>
                    <a:lnTo>
                      <a:pt x="4679" y="584"/>
                    </a:lnTo>
                    <a:lnTo>
                      <a:pt x="4661" y="671"/>
                    </a:lnTo>
                    <a:lnTo>
                      <a:pt x="4639" y="760"/>
                    </a:lnTo>
                    <a:lnTo>
                      <a:pt x="4615" y="852"/>
                    </a:lnTo>
                    <a:lnTo>
                      <a:pt x="4584" y="949"/>
                    </a:lnTo>
                    <a:lnTo>
                      <a:pt x="4551" y="1047"/>
                    </a:lnTo>
                    <a:lnTo>
                      <a:pt x="4514" y="1146"/>
                    </a:lnTo>
                    <a:lnTo>
                      <a:pt x="4470" y="1247"/>
                    </a:lnTo>
                    <a:lnTo>
                      <a:pt x="4423" y="1346"/>
                    </a:lnTo>
                    <a:lnTo>
                      <a:pt x="4370" y="1447"/>
                    </a:lnTo>
                    <a:lnTo>
                      <a:pt x="4310" y="1547"/>
                    </a:lnTo>
                    <a:lnTo>
                      <a:pt x="4246" y="1645"/>
                    </a:lnTo>
                    <a:lnTo>
                      <a:pt x="4175" y="1741"/>
                    </a:lnTo>
                    <a:lnTo>
                      <a:pt x="4097" y="1833"/>
                    </a:lnTo>
                    <a:lnTo>
                      <a:pt x="4013" y="1923"/>
                    </a:lnTo>
                    <a:lnTo>
                      <a:pt x="3124" y="2811"/>
                    </a:lnTo>
                    <a:lnTo>
                      <a:pt x="3133" y="2834"/>
                    </a:lnTo>
                    <a:lnTo>
                      <a:pt x="3140" y="2863"/>
                    </a:lnTo>
                    <a:lnTo>
                      <a:pt x="3148" y="2893"/>
                    </a:lnTo>
                    <a:lnTo>
                      <a:pt x="3156" y="2929"/>
                    </a:lnTo>
                    <a:lnTo>
                      <a:pt x="3163" y="2968"/>
                    </a:lnTo>
                    <a:lnTo>
                      <a:pt x="3169" y="3010"/>
                    </a:lnTo>
                    <a:lnTo>
                      <a:pt x="3172" y="3055"/>
                    </a:lnTo>
                    <a:lnTo>
                      <a:pt x="3174" y="3104"/>
                    </a:lnTo>
                    <a:lnTo>
                      <a:pt x="3174" y="3157"/>
                    </a:lnTo>
                    <a:lnTo>
                      <a:pt x="3173" y="3212"/>
                    </a:lnTo>
                    <a:lnTo>
                      <a:pt x="3167" y="3271"/>
                    </a:lnTo>
                    <a:lnTo>
                      <a:pt x="3160" y="3333"/>
                    </a:lnTo>
                    <a:lnTo>
                      <a:pt x="3148" y="3398"/>
                    </a:lnTo>
                    <a:lnTo>
                      <a:pt x="3133" y="3465"/>
                    </a:lnTo>
                    <a:lnTo>
                      <a:pt x="3114" y="3537"/>
                    </a:lnTo>
                    <a:lnTo>
                      <a:pt x="3089" y="3611"/>
                    </a:lnTo>
                    <a:lnTo>
                      <a:pt x="3062" y="3687"/>
                    </a:lnTo>
                    <a:lnTo>
                      <a:pt x="3029" y="3768"/>
                    </a:lnTo>
                    <a:lnTo>
                      <a:pt x="2990" y="3850"/>
                    </a:lnTo>
                    <a:lnTo>
                      <a:pt x="2945" y="3935"/>
                    </a:lnTo>
                    <a:lnTo>
                      <a:pt x="2895" y="4023"/>
                    </a:lnTo>
                    <a:lnTo>
                      <a:pt x="2839" y="4113"/>
                    </a:lnTo>
                    <a:lnTo>
                      <a:pt x="2775" y="4206"/>
                    </a:lnTo>
                    <a:lnTo>
                      <a:pt x="2704" y="4301"/>
                    </a:lnTo>
                    <a:lnTo>
                      <a:pt x="2627" y="4399"/>
                    </a:lnTo>
                    <a:lnTo>
                      <a:pt x="2542" y="4499"/>
                    </a:lnTo>
                    <a:lnTo>
                      <a:pt x="2449" y="4602"/>
                    </a:lnTo>
                    <a:lnTo>
                      <a:pt x="2347" y="4707"/>
                    </a:lnTo>
                    <a:lnTo>
                      <a:pt x="2343" y="4711"/>
                    </a:lnTo>
                    <a:lnTo>
                      <a:pt x="2324" y="4726"/>
                    </a:lnTo>
                    <a:lnTo>
                      <a:pt x="2304" y="4734"/>
                    </a:lnTo>
                    <a:lnTo>
                      <a:pt x="2282" y="4737"/>
                    </a:lnTo>
                    <a:lnTo>
                      <a:pt x="2260" y="4734"/>
                    </a:lnTo>
                    <a:lnTo>
                      <a:pt x="2239" y="4727"/>
                    </a:lnTo>
                    <a:lnTo>
                      <a:pt x="2220" y="4713"/>
                    </a:lnTo>
                    <a:lnTo>
                      <a:pt x="2219" y="4711"/>
                    </a:lnTo>
                    <a:lnTo>
                      <a:pt x="2206" y="4694"/>
                    </a:lnTo>
                    <a:lnTo>
                      <a:pt x="2197" y="4675"/>
                    </a:lnTo>
                    <a:lnTo>
                      <a:pt x="2194" y="4654"/>
                    </a:lnTo>
                    <a:lnTo>
                      <a:pt x="2196" y="4632"/>
                    </a:lnTo>
                    <a:lnTo>
                      <a:pt x="2203" y="4612"/>
                    </a:lnTo>
                    <a:lnTo>
                      <a:pt x="2204" y="4606"/>
                    </a:lnTo>
                    <a:lnTo>
                      <a:pt x="2210" y="4595"/>
                    </a:lnTo>
                    <a:lnTo>
                      <a:pt x="2219" y="4576"/>
                    </a:lnTo>
                    <a:lnTo>
                      <a:pt x="2230" y="4551"/>
                    </a:lnTo>
                    <a:lnTo>
                      <a:pt x="2242" y="4521"/>
                    </a:lnTo>
                    <a:lnTo>
                      <a:pt x="2256" y="4485"/>
                    </a:lnTo>
                    <a:lnTo>
                      <a:pt x="2271" y="4445"/>
                    </a:lnTo>
                    <a:lnTo>
                      <a:pt x="2286" y="4400"/>
                    </a:lnTo>
                    <a:lnTo>
                      <a:pt x="2302" y="4353"/>
                    </a:lnTo>
                    <a:lnTo>
                      <a:pt x="2317" y="4301"/>
                    </a:lnTo>
                    <a:lnTo>
                      <a:pt x="2331" y="4247"/>
                    </a:lnTo>
                    <a:lnTo>
                      <a:pt x="2344" y="4193"/>
                    </a:lnTo>
                    <a:lnTo>
                      <a:pt x="2356" y="4135"/>
                    </a:lnTo>
                    <a:lnTo>
                      <a:pt x="2364" y="4076"/>
                    </a:lnTo>
                    <a:lnTo>
                      <a:pt x="2370" y="4018"/>
                    </a:lnTo>
                    <a:lnTo>
                      <a:pt x="2373" y="3959"/>
                    </a:lnTo>
                    <a:lnTo>
                      <a:pt x="2371" y="3902"/>
                    </a:lnTo>
                    <a:lnTo>
                      <a:pt x="2367" y="3844"/>
                    </a:lnTo>
                    <a:lnTo>
                      <a:pt x="2357" y="3789"/>
                    </a:lnTo>
                    <a:lnTo>
                      <a:pt x="2343" y="3736"/>
                    </a:lnTo>
                    <a:lnTo>
                      <a:pt x="2322" y="3686"/>
                    </a:lnTo>
                    <a:lnTo>
                      <a:pt x="2296" y="3638"/>
                    </a:lnTo>
                    <a:lnTo>
                      <a:pt x="2077" y="3857"/>
                    </a:lnTo>
                    <a:lnTo>
                      <a:pt x="2069" y="3866"/>
                    </a:lnTo>
                    <a:lnTo>
                      <a:pt x="2059" y="3871"/>
                    </a:lnTo>
                    <a:lnTo>
                      <a:pt x="2054" y="3874"/>
                    </a:lnTo>
                    <a:lnTo>
                      <a:pt x="2044" y="3879"/>
                    </a:lnTo>
                    <a:lnTo>
                      <a:pt x="2030" y="3884"/>
                    </a:lnTo>
                    <a:lnTo>
                      <a:pt x="2011" y="3893"/>
                    </a:lnTo>
                    <a:lnTo>
                      <a:pt x="1988" y="3900"/>
                    </a:lnTo>
                    <a:lnTo>
                      <a:pt x="1961" y="3907"/>
                    </a:lnTo>
                    <a:lnTo>
                      <a:pt x="1930" y="3915"/>
                    </a:lnTo>
                    <a:lnTo>
                      <a:pt x="1894" y="3919"/>
                    </a:lnTo>
                    <a:lnTo>
                      <a:pt x="1855" y="3922"/>
                    </a:lnTo>
                    <a:lnTo>
                      <a:pt x="1812" y="3923"/>
                    </a:lnTo>
                    <a:lnTo>
                      <a:pt x="1767" y="3920"/>
                    </a:lnTo>
                    <a:lnTo>
                      <a:pt x="1717" y="3915"/>
                    </a:lnTo>
                    <a:lnTo>
                      <a:pt x="1665" y="3903"/>
                    </a:lnTo>
                    <a:lnTo>
                      <a:pt x="1610" y="3887"/>
                    </a:lnTo>
                    <a:lnTo>
                      <a:pt x="1551" y="3866"/>
                    </a:lnTo>
                    <a:lnTo>
                      <a:pt x="1491" y="3838"/>
                    </a:lnTo>
                    <a:lnTo>
                      <a:pt x="1427" y="3804"/>
                    </a:lnTo>
                    <a:lnTo>
                      <a:pt x="1361" y="3762"/>
                    </a:lnTo>
                    <a:lnTo>
                      <a:pt x="1293" y="3712"/>
                    </a:lnTo>
                    <a:lnTo>
                      <a:pt x="1224" y="3653"/>
                    </a:lnTo>
                    <a:lnTo>
                      <a:pt x="1152" y="3585"/>
                    </a:lnTo>
                    <a:lnTo>
                      <a:pt x="1084" y="3513"/>
                    </a:lnTo>
                    <a:lnTo>
                      <a:pt x="1025" y="3444"/>
                    </a:lnTo>
                    <a:lnTo>
                      <a:pt x="976" y="3376"/>
                    </a:lnTo>
                    <a:lnTo>
                      <a:pt x="934" y="3310"/>
                    </a:lnTo>
                    <a:lnTo>
                      <a:pt x="900" y="3246"/>
                    </a:lnTo>
                    <a:lnTo>
                      <a:pt x="871" y="3186"/>
                    </a:lnTo>
                    <a:lnTo>
                      <a:pt x="849" y="3128"/>
                    </a:lnTo>
                    <a:lnTo>
                      <a:pt x="833" y="3072"/>
                    </a:lnTo>
                    <a:lnTo>
                      <a:pt x="823" y="3020"/>
                    </a:lnTo>
                    <a:lnTo>
                      <a:pt x="816" y="2971"/>
                    </a:lnTo>
                    <a:lnTo>
                      <a:pt x="813" y="2925"/>
                    </a:lnTo>
                    <a:lnTo>
                      <a:pt x="815" y="2882"/>
                    </a:lnTo>
                    <a:lnTo>
                      <a:pt x="817" y="2843"/>
                    </a:lnTo>
                    <a:lnTo>
                      <a:pt x="823" y="2808"/>
                    </a:lnTo>
                    <a:lnTo>
                      <a:pt x="829" y="2777"/>
                    </a:lnTo>
                    <a:lnTo>
                      <a:pt x="836" y="2749"/>
                    </a:lnTo>
                    <a:lnTo>
                      <a:pt x="845" y="2726"/>
                    </a:lnTo>
                    <a:lnTo>
                      <a:pt x="852" y="2708"/>
                    </a:lnTo>
                    <a:lnTo>
                      <a:pt x="858" y="2693"/>
                    </a:lnTo>
                    <a:lnTo>
                      <a:pt x="864" y="2683"/>
                    </a:lnTo>
                    <a:lnTo>
                      <a:pt x="865" y="2679"/>
                    </a:lnTo>
                    <a:lnTo>
                      <a:pt x="872" y="2670"/>
                    </a:lnTo>
                    <a:lnTo>
                      <a:pt x="879" y="2661"/>
                    </a:lnTo>
                    <a:lnTo>
                      <a:pt x="1100" y="2441"/>
                    </a:lnTo>
                    <a:lnTo>
                      <a:pt x="1052" y="2415"/>
                    </a:lnTo>
                    <a:lnTo>
                      <a:pt x="1000" y="2395"/>
                    </a:lnTo>
                    <a:lnTo>
                      <a:pt x="947" y="2381"/>
                    </a:lnTo>
                    <a:lnTo>
                      <a:pt x="892" y="2371"/>
                    </a:lnTo>
                    <a:lnTo>
                      <a:pt x="836" y="2366"/>
                    </a:lnTo>
                    <a:lnTo>
                      <a:pt x="777" y="2365"/>
                    </a:lnTo>
                    <a:lnTo>
                      <a:pt x="719" y="2368"/>
                    </a:lnTo>
                    <a:lnTo>
                      <a:pt x="660" y="2373"/>
                    </a:lnTo>
                    <a:lnTo>
                      <a:pt x="601" y="2383"/>
                    </a:lnTo>
                    <a:lnTo>
                      <a:pt x="545" y="2394"/>
                    </a:lnTo>
                    <a:lnTo>
                      <a:pt x="489" y="2407"/>
                    </a:lnTo>
                    <a:lnTo>
                      <a:pt x="435" y="2421"/>
                    </a:lnTo>
                    <a:lnTo>
                      <a:pt x="385" y="2435"/>
                    </a:lnTo>
                    <a:lnTo>
                      <a:pt x="336" y="2451"/>
                    </a:lnTo>
                    <a:lnTo>
                      <a:pt x="291" y="2467"/>
                    </a:lnTo>
                    <a:lnTo>
                      <a:pt x="251" y="2481"/>
                    </a:lnTo>
                    <a:lnTo>
                      <a:pt x="216" y="2496"/>
                    </a:lnTo>
                    <a:lnTo>
                      <a:pt x="186" y="2509"/>
                    </a:lnTo>
                    <a:lnTo>
                      <a:pt x="160" y="2519"/>
                    </a:lnTo>
                    <a:lnTo>
                      <a:pt x="141" y="2528"/>
                    </a:lnTo>
                    <a:lnTo>
                      <a:pt x="130" y="2533"/>
                    </a:lnTo>
                    <a:lnTo>
                      <a:pt x="125" y="2535"/>
                    </a:lnTo>
                    <a:lnTo>
                      <a:pt x="104" y="2542"/>
                    </a:lnTo>
                    <a:lnTo>
                      <a:pt x="82" y="2545"/>
                    </a:lnTo>
                    <a:lnTo>
                      <a:pt x="62" y="2540"/>
                    </a:lnTo>
                    <a:lnTo>
                      <a:pt x="42" y="2532"/>
                    </a:lnTo>
                    <a:lnTo>
                      <a:pt x="25" y="2519"/>
                    </a:lnTo>
                    <a:lnTo>
                      <a:pt x="20" y="2513"/>
                    </a:lnTo>
                    <a:lnTo>
                      <a:pt x="16" y="2507"/>
                    </a:lnTo>
                    <a:lnTo>
                      <a:pt x="4" y="2486"/>
                    </a:lnTo>
                    <a:lnTo>
                      <a:pt x="0" y="2461"/>
                    </a:lnTo>
                    <a:lnTo>
                      <a:pt x="1" y="2438"/>
                    </a:lnTo>
                    <a:lnTo>
                      <a:pt x="10" y="2415"/>
                    </a:lnTo>
                    <a:lnTo>
                      <a:pt x="25" y="2395"/>
                    </a:lnTo>
                    <a:lnTo>
                      <a:pt x="130" y="2294"/>
                    </a:lnTo>
                    <a:lnTo>
                      <a:pt x="232" y="2201"/>
                    </a:lnTo>
                    <a:lnTo>
                      <a:pt x="333" y="2114"/>
                    </a:lnTo>
                    <a:lnTo>
                      <a:pt x="431" y="2036"/>
                    </a:lnTo>
                    <a:lnTo>
                      <a:pt x="528" y="1966"/>
                    </a:lnTo>
                    <a:lnTo>
                      <a:pt x="620" y="1902"/>
                    </a:lnTo>
                    <a:lnTo>
                      <a:pt x="711" y="1845"/>
                    </a:lnTo>
                    <a:lnTo>
                      <a:pt x="799" y="1794"/>
                    </a:lnTo>
                    <a:lnTo>
                      <a:pt x="885" y="1750"/>
                    </a:lnTo>
                    <a:lnTo>
                      <a:pt x="967" y="1711"/>
                    </a:lnTo>
                    <a:lnTo>
                      <a:pt x="1047" y="1678"/>
                    </a:lnTo>
                    <a:lnTo>
                      <a:pt x="1124" y="1649"/>
                    </a:lnTo>
                    <a:lnTo>
                      <a:pt x="1198" y="1626"/>
                    </a:lnTo>
                    <a:lnTo>
                      <a:pt x="1270" y="1606"/>
                    </a:lnTo>
                    <a:lnTo>
                      <a:pt x="1338" y="1591"/>
                    </a:lnTo>
                    <a:lnTo>
                      <a:pt x="1404" y="1580"/>
                    </a:lnTo>
                    <a:lnTo>
                      <a:pt x="1466" y="1571"/>
                    </a:lnTo>
                    <a:lnTo>
                      <a:pt x="1524" y="1567"/>
                    </a:lnTo>
                    <a:lnTo>
                      <a:pt x="1580" y="1564"/>
                    </a:lnTo>
                    <a:lnTo>
                      <a:pt x="1632" y="1564"/>
                    </a:lnTo>
                    <a:lnTo>
                      <a:pt x="1682" y="1567"/>
                    </a:lnTo>
                    <a:lnTo>
                      <a:pt x="1727" y="1571"/>
                    </a:lnTo>
                    <a:lnTo>
                      <a:pt x="1769" y="1577"/>
                    </a:lnTo>
                    <a:lnTo>
                      <a:pt x="1808" y="1583"/>
                    </a:lnTo>
                    <a:lnTo>
                      <a:pt x="1844" y="1590"/>
                    </a:lnTo>
                    <a:lnTo>
                      <a:pt x="1874" y="1598"/>
                    </a:lnTo>
                    <a:lnTo>
                      <a:pt x="1903" y="1607"/>
                    </a:lnTo>
                    <a:lnTo>
                      <a:pt x="1926" y="1614"/>
                    </a:lnTo>
                    <a:lnTo>
                      <a:pt x="2815" y="726"/>
                    </a:lnTo>
                    <a:lnTo>
                      <a:pt x="2905" y="642"/>
                    </a:lnTo>
                    <a:lnTo>
                      <a:pt x="2999" y="564"/>
                    </a:lnTo>
                    <a:lnTo>
                      <a:pt x="3094" y="494"/>
                    </a:lnTo>
                    <a:lnTo>
                      <a:pt x="3192" y="429"/>
                    </a:lnTo>
                    <a:lnTo>
                      <a:pt x="3291" y="370"/>
                    </a:lnTo>
                    <a:lnTo>
                      <a:pt x="3392" y="318"/>
                    </a:lnTo>
                    <a:lnTo>
                      <a:pt x="3493" y="269"/>
                    </a:lnTo>
                    <a:lnTo>
                      <a:pt x="3592" y="227"/>
                    </a:lnTo>
                    <a:lnTo>
                      <a:pt x="3692" y="188"/>
                    </a:lnTo>
                    <a:lnTo>
                      <a:pt x="3790" y="155"/>
                    </a:lnTo>
                    <a:lnTo>
                      <a:pt x="3887" y="126"/>
                    </a:lnTo>
                    <a:lnTo>
                      <a:pt x="3979" y="100"/>
                    </a:lnTo>
                    <a:lnTo>
                      <a:pt x="4070" y="79"/>
                    </a:lnTo>
                    <a:lnTo>
                      <a:pt x="4155" y="60"/>
                    </a:lnTo>
                    <a:lnTo>
                      <a:pt x="4235" y="46"/>
                    </a:lnTo>
                    <a:lnTo>
                      <a:pt x="4312" y="33"/>
                    </a:lnTo>
                    <a:lnTo>
                      <a:pt x="4381" y="23"/>
                    </a:lnTo>
                    <a:lnTo>
                      <a:pt x="4444" y="15"/>
                    </a:lnTo>
                    <a:lnTo>
                      <a:pt x="4501" y="10"/>
                    </a:lnTo>
                    <a:lnTo>
                      <a:pt x="4548" y="5"/>
                    </a:lnTo>
                    <a:lnTo>
                      <a:pt x="4589" y="2"/>
                    </a:lnTo>
                    <a:lnTo>
                      <a:pt x="4619" y="1"/>
                    </a:lnTo>
                    <a:lnTo>
                      <a:pt x="4641" y="0"/>
                    </a:lnTo>
                    <a:lnTo>
                      <a:pt x="4652" y="0"/>
                    </a:lnTo>
                    <a:close/>
                  </a:path>
                </a:pathLst>
              </a:custGeom>
              <a:solidFill>
                <a:schemeClr val="bg1"/>
              </a:solidFill>
              <a:ln w="0">
                <a:noFill/>
                <a:prstDash val="solid"/>
                <a:round/>
              </a:ln>
            </p:spPr>
            <p:txBody>
              <a:bodyPr wrap="square" lIns="91440" tIns="45720" rIns="91440" bIns="45720" anchor="ctr">
                <a:noAutofit/>
              </a:bodyPr>
              <a:lstStyle/>
              <a:p>
                <a:pPr algn="ctr"/>
                <a:endParaRPr dirty="0"/>
              </a:p>
            </p:txBody>
          </p:sp>
        </p:grpSp>
        <p:grpSp>
          <p:nvGrpSpPr>
            <p:cNvPr id="85" name="íšḻîdè"/>
            <p:cNvGrpSpPr/>
            <p:nvPr/>
          </p:nvGrpSpPr>
          <p:grpSpPr>
            <a:xfrm>
              <a:off x="9224108" y="2823587"/>
              <a:ext cx="431218" cy="431218"/>
              <a:chOff x="7846062" y="2446236"/>
              <a:chExt cx="431218" cy="431218"/>
            </a:xfrm>
          </p:grpSpPr>
          <p:sp>
            <p:nvSpPr>
              <p:cNvPr id="86" name="íŝľïḑé"/>
              <p:cNvSpPr/>
              <p:nvPr/>
            </p:nvSpPr>
            <p:spPr>
              <a:xfrm>
                <a:off x="7846062" y="2446236"/>
                <a:ext cx="431218" cy="431218"/>
              </a:xfrm>
              <a:prstGeom prst="ellipse">
                <a:avLst/>
              </a:prstGeom>
              <a:solidFill>
                <a:schemeClr val="accent2"/>
              </a:solidFill>
              <a:ln w="28575" algn="ctr">
                <a:noFill/>
                <a:round/>
              </a:ln>
            </p:spPr>
            <p:txBody>
              <a:bodyPr wrap="square" lIns="91440" tIns="45720" rIns="91440" bIns="45720" anchor="ctr">
                <a:noAutofit/>
              </a:bodyPr>
              <a:lstStyle/>
              <a:p>
                <a:pPr algn="ctr" defTabSz="914400" eaLnBrk="0" fontAlgn="base" hangingPunct="0">
                  <a:spcBef>
                    <a:spcPct val="0"/>
                  </a:spcBef>
                  <a:spcAft>
                    <a:spcPct val="0"/>
                  </a:spcAft>
                </a:pPr>
                <a:endParaRPr sz="1400" b="1" kern="0">
                  <a:solidFill>
                    <a:schemeClr val="tx2"/>
                  </a:solidFill>
                </a:endParaRPr>
              </a:p>
            </p:txBody>
          </p:sp>
          <p:sp>
            <p:nvSpPr>
              <p:cNvPr id="87" name="ïsļîḍé"/>
              <p:cNvSpPr/>
              <p:nvPr/>
            </p:nvSpPr>
            <p:spPr bwMode="auto">
              <a:xfrm>
                <a:off x="7951455" y="2580889"/>
                <a:ext cx="220431" cy="220338"/>
              </a:xfrm>
              <a:custGeom>
                <a:avLst/>
                <a:gdLst>
                  <a:gd name="T0" fmla="*/ 3068 w 4740"/>
                  <a:gd name="T1" fmla="*/ 1025 h 4737"/>
                  <a:gd name="T2" fmla="*/ 2844 w 4740"/>
                  <a:gd name="T3" fmla="*/ 1224 h 4737"/>
                  <a:gd name="T4" fmla="*/ 2777 w 4740"/>
                  <a:gd name="T5" fmla="*/ 1503 h 4737"/>
                  <a:gd name="T6" fmla="*/ 2877 w 4740"/>
                  <a:gd name="T7" fmla="*/ 1774 h 4737"/>
                  <a:gd name="T8" fmla="*/ 3123 w 4740"/>
                  <a:gd name="T9" fmla="*/ 1943 h 4737"/>
                  <a:gd name="T10" fmla="*/ 3408 w 4740"/>
                  <a:gd name="T11" fmla="*/ 1943 h 4737"/>
                  <a:gd name="T12" fmla="*/ 3653 w 4740"/>
                  <a:gd name="T13" fmla="*/ 1774 h 4737"/>
                  <a:gd name="T14" fmla="*/ 3754 w 4740"/>
                  <a:gd name="T15" fmla="*/ 1503 h 4737"/>
                  <a:gd name="T16" fmla="*/ 3686 w 4740"/>
                  <a:gd name="T17" fmla="*/ 1224 h 4737"/>
                  <a:gd name="T18" fmla="*/ 3463 w 4740"/>
                  <a:gd name="T19" fmla="*/ 1025 h 4737"/>
                  <a:gd name="T20" fmla="*/ 4675 w 4740"/>
                  <a:gd name="T21" fmla="*/ 2 h 4737"/>
                  <a:gd name="T22" fmla="*/ 4740 w 4740"/>
                  <a:gd name="T23" fmla="*/ 89 h 4737"/>
                  <a:gd name="T24" fmla="*/ 4731 w 4740"/>
                  <a:gd name="T25" fmla="*/ 240 h 4737"/>
                  <a:gd name="T26" fmla="*/ 4679 w 4740"/>
                  <a:gd name="T27" fmla="*/ 584 h 4737"/>
                  <a:gd name="T28" fmla="*/ 4551 w 4740"/>
                  <a:gd name="T29" fmla="*/ 1047 h 4737"/>
                  <a:gd name="T30" fmla="*/ 4310 w 4740"/>
                  <a:gd name="T31" fmla="*/ 1547 h 4737"/>
                  <a:gd name="T32" fmla="*/ 3124 w 4740"/>
                  <a:gd name="T33" fmla="*/ 2811 h 4737"/>
                  <a:gd name="T34" fmla="*/ 3163 w 4740"/>
                  <a:gd name="T35" fmla="*/ 2968 h 4737"/>
                  <a:gd name="T36" fmla="*/ 3173 w 4740"/>
                  <a:gd name="T37" fmla="*/ 3212 h 4737"/>
                  <a:gd name="T38" fmla="*/ 3114 w 4740"/>
                  <a:gd name="T39" fmla="*/ 3537 h 4737"/>
                  <a:gd name="T40" fmla="*/ 2945 w 4740"/>
                  <a:gd name="T41" fmla="*/ 3935 h 4737"/>
                  <a:gd name="T42" fmla="*/ 2627 w 4740"/>
                  <a:gd name="T43" fmla="*/ 4399 h 4737"/>
                  <a:gd name="T44" fmla="*/ 2324 w 4740"/>
                  <a:gd name="T45" fmla="*/ 4726 h 4737"/>
                  <a:gd name="T46" fmla="*/ 2220 w 4740"/>
                  <a:gd name="T47" fmla="*/ 4713 h 4737"/>
                  <a:gd name="T48" fmla="*/ 2196 w 4740"/>
                  <a:gd name="T49" fmla="*/ 4632 h 4737"/>
                  <a:gd name="T50" fmla="*/ 2230 w 4740"/>
                  <a:gd name="T51" fmla="*/ 4551 h 4737"/>
                  <a:gd name="T52" fmla="*/ 2302 w 4740"/>
                  <a:gd name="T53" fmla="*/ 4353 h 4737"/>
                  <a:gd name="T54" fmla="*/ 2364 w 4740"/>
                  <a:gd name="T55" fmla="*/ 4076 h 4737"/>
                  <a:gd name="T56" fmla="*/ 2357 w 4740"/>
                  <a:gd name="T57" fmla="*/ 3789 h 4737"/>
                  <a:gd name="T58" fmla="*/ 2069 w 4740"/>
                  <a:gd name="T59" fmla="*/ 3866 h 4737"/>
                  <a:gd name="T60" fmla="*/ 2011 w 4740"/>
                  <a:gd name="T61" fmla="*/ 3893 h 4737"/>
                  <a:gd name="T62" fmla="*/ 1855 w 4740"/>
                  <a:gd name="T63" fmla="*/ 3922 h 4737"/>
                  <a:gd name="T64" fmla="*/ 1610 w 4740"/>
                  <a:gd name="T65" fmla="*/ 3887 h 4737"/>
                  <a:gd name="T66" fmla="*/ 1293 w 4740"/>
                  <a:gd name="T67" fmla="*/ 3712 h 4737"/>
                  <a:gd name="T68" fmla="*/ 976 w 4740"/>
                  <a:gd name="T69" fmla="*/ 3376 h 4737"/>
                  <a:gd name="T70" fmla="*/ 833 w 4740"/>
                  <a:gd name="T71" fmla="*/ 3072 h 4737"/>
                  <a:gd name="T72" fmla="*/ 817 w 4740"/>
                  <a:gd name="T73" fmla="*/ 2843 h 4737"/>
                  <a:gd name="T74" fmla="*/ 852 w 4740"/>
                  <a:gd name="T75" fmla="*/ 2708 h 4737"/>
                  <a:gd name="T76" fmla="*/ 879 w 4740"/>
                  <a:gd name="T77" fmla="*/ 2661 h 4737"/>
                  <a:gd name="T78" fmla="*/ 892 w 4740"/>
                  <a:gd name="T79" fmla="*/ 2371 h 4737"/>
                  <a:gd name="T80" fmla="*/ 601 w 4740"/>
                  <a:gd name="T81" fmla="*/ 2383 h 4737"/>
                  <a:gd name="T82" fmla="*/ 336 w 4740"/>
                  <a:gd name="T83" fmla="*/ 2451 h 4737"/>
                  <a:gd name="T84" fmla="*/ 160 w 4740"/>
                  <a:gd name="T85" fmla="*/ 2519 h 4737"/>
                  <a:gd name="T86" fmla="*/ 82 w 4740"/>
                  <a:gd name="T87" fmla="*/ 2545 h 4737"/>
                  <a:gd name="T88" fmla="*/ 16 w 4740"/>
                  <a:gd name="T89" fmla="*/ 2507 h 4737"/>
                  <a:gd name="T90" fmla="*/ 25 w 4740"/>
                  <a:gd name="T91" fmla="*/ 2395 h 4737"/>
                  <a:gd name="T92" fmla="*/ 528 w 4740"/>
                  <a:gd name="T93" fmla="*/ 1966 h 4737"/>
                  <a:gd name="T94" fmla="*/ 967 w 4740"/>
                  <a:gd name="T95" fmla="*/ 1711 h 4737"/>
                  <a:gd name="T96" fmla="*/ 1338 w 4740"/>
                  <a:gd name="T97" fmla="*/ 1591 h 4737"/>
                  <a:gd name="T98" fmla="*/ 1632 w 4740"/>
                  <a:gd name="T99" fmla="*/ 1564 h 4737"/>
                  <a:gd name="T100" fmla="*/ 1844 w 4740"/>
                  <a:gd name="T101" fmla="*/ 1590 h 4737"/>
                  <a:gd name="T102" fmla="*/ 2905 w 4740"/>
                  <a:gd name="T103" fmla="*/ 642 h 4737"/>
                  <a:gd name="T104" fmla="*/ 3392 w 4740"/>
                  <a:gd name="T105" fmla="*/ 318 h 4737"/>
                  <a:gd name="T106" fmla="*/ 3887 w 4740"/>
                  <a:gd name="T107" fmla="*/ 126 h 4737"/>
                  <a:gd name="T108" fmla="*/ 4312 w 4740"/>
                  <a:gd name="T109" fmla="*/ 33 h 4737"/>
                  <a:gd name="T110" fmla="*/ 4589 w 4740"/>
                  <a:gd name="T111" fmla="*/ 2 h 4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740" h="4737">
                    <a:moveTo>
                      <a:pt x="3294" y="985"/>
                    </a:moveTo>
                    <a:lnTo>
                      <a:pt x="3236" y="985"/>
                    </a:lnTo>
                    <a:lnTo>
                      <a:pt x="3179" y="992"/>
                    </a:lnTo>
                    <a:lnTo>
                      <a:pt x="3123" y="1005"/>
                    </a:lnTo>
                    <a:lnTo>
                      <a:pt x="3068" y="1025"/>
                    </a:lnTo>
                    <a:lnTo>
                      <a:pt x="3014" y="1053"/>
                    </a:lnTo>
                    <a:lnTo>
                      <a:pt x="2965" y="1087"/>
                    </a:lnTo>
                    <a:lnTo>
                      <a:pt x="2919" y="1127"/>
                    </a:lnTo>
                    <a:lnTo>
                      <a:pt x="2877" y="1174"/>
                    </a:lnTo>
                    <a:lnTo>
                      <a:pt x="2844" y="1224"/>
                    </a:lnTo>
                    <a:lnTo>
                      <a:pt x="2817" y="1276"/>
                    </a:lnTo>
                    <a:lnTo>
                      <a:pt x="2797" y="1331"/>
                    </a:lnTo>
                    <a:lnTo>
                      <a:pt x="2782" y="1388"/>
                    </a:lnTo>
                    <a:lnTo>
                      <a:pt x="2777" y="1444"/>
                    </a:lnTo>
                    <a:lnTo>
                      <a:pt x="2777" y="1503"/>
                    </a:lnTo>
                    <a:lnTo>
                      <a:pt x="2782" y="1561"/>
                    </a:lnTo>
                    <a:lnTo>
                      <a:pt x="2797" y="1617"/>
                    </a:lnTo>
                    <a:lnTo>
                      <a:pt x="2817" y="1672"/>
                    </a:lnTo>
                    <a:lnTo>
                      <a:pt x="2844" y="1724"/>
                    </a:lnTo>
                    <a:lnTo>
                      <a:pt x="2877" y="1774"/>
                    </a:lnTo>
                    <a:lnTo>
                      <a:pt x="2919" y="1820"/>
                    </a:lnTo>
                    <a:lnTo>
                      <a:pt x="2965" y="1861"/>
                    </a:lnTo>
                    <a:lnTo>
                      <a:pt x="3014" y="1895"/>
                    </a:lnTo>
                    <a:lnTo>
                      <a:pt x="3068" y="1923"/>
                    </a:lnTo>
                    <a:lnTo>
                      <a:pt x="3123" y="1943"/>
                    </a:lnTo>
                    <a:lnTo>
                      <a:pt x="3179" y="1956"/>
                    </a:lnTo>
                    <a:lnTo>
                      <a:pt x="3236" y="1963"/>
                    </a:lnTo>
                    <a:lnTo>
                      <a:pt x="3294" y="1963"/>
                    </a:lnTo>
                    <a:lnTo>
                      <a:pt x="3352" y="1956"/>
                    </a:lnTo>
                    <a:lnTo>
                      <a:pt x="3408" y="1943"/>
                    </a:lnTo>
                    <a:lnTo>
                      <a:pt x="3463" y="1923"/>
                    </a:lnTo>
                    <a:lnTo>
                      <a:pt x="3516" y="1895"/>
                    </a:lnTo>
                    <a:lnTo>
                      <a:pt x="3565" y="1861"/>
                    </a:lnTo>
                    <a:lnTo>
                      <a:pt x="3611" y="1820"/>
                    </a:lnTo>
                    <a:lnTo>
                      <a:pt x="3653" y="1774"/>
                    </a:lnTo>
                    <a:lnTo>
                      <a:pt x="3686" y="1724"/>
                    </a:lnTo>
                    <a:lnTo>
                      <a:pt x="3714" y="1672"/>
                    </a:lnTo>
                    <a:lnTo>
                      <a:pt x="3734" y="1617"/>
                    </a:lnTo>
                    <a:lnTo>
                      <a:pt x="3748" y="1560"/>
                    </a:lnTo>
                    <a:lnTo>
                      <a:pt x="3754" y="1503"/>
                    </a:lnTo>
                    <a:lnTo>
                      <a:pt x="3754" y="1444"/>
                    </a:lnTo>
                    <a:lnTo>
                      <a:pt x="3748" y="1388"/>
                    </a:lnTo>
                    <a:lnTo>
                      <a:pt x="3734" y="1331"/>
                    </a:lnTo>
                    <a:lnTo>
                      <a:pt x="3714" y="1276"/>
                    </a:lnTo>
                    <a:lnTo>
                      <a:pt x="3686" y="1224"/>
                    </a:lnTo>
                    <a:lnTo>
                      <a:pt x="3653" y="1174"/>
                    </a:lnTo>
                    <a:lnTo>
                      <a:pt x="3611" y="1127"/>
                    </a:lnTo>
                    <a:lnTo>
                      <a:pt x="3565" y="1087"/>
                    </a:lnTo>
                    <a:lnTo>
                      <a:pt x="3516" y="1053"/>
                    </a:lnTo>
                    <a:lnTo>
                      <a:pt x="3463" y="1025"/>
                    </a:lnTo>
                    <a:lnTo>
                      <a:pt x="3408" y="1005"/>
                    </a:lnTo>
                    <a:lnTo>
                      <a:pt x="3352" y="992"/>
                    </a:lnTo>
                    <a:lnTo>
                      <a:pt x="3294" y="985"/>
                    </a:lnTo>
                    <a:close/>
                    <a:moveTo>
                      <a:pt x="4652" y="0"/>
                    </a:moveTo>
                    <a:lnTo>
                      <a:pt x="4675" y="2"/>
                    </a:lnTo>
                    <a:lnTo>
                      <a:pt x="4697" y="11"/>
                    </a:lnTo>
                    <a:lnTo>
                      <a:pt x="4715" y="25"/>
                    </a:lnTo>
                    <a:lnTo>
                      <a:pt x="4728" y="44"/>
                    </a:lnTo>
                    <a:lnTo>
                      <a:pt x="4737" y="64"/>
                    </a:lnTo>
                    <a:lnTo>
                      <a:pt x="4740" y="89"/>
                    </a:lnTo>
                    <a:lnTo>
                      <a:pt x="4740" y="99"/>
                    </a:lnTo>
                    <a:lnTo>
                      <a:pt x="4740" y="121"/>
                    </a:lnTo>
                    <a:lnTo>
                      <a:pt x="4737" y="151"/>
                    </a:lnTo>
                    <a:lnTo>
                      <a:pt x="4736" y="191"/>
                    </a:lnTo>
                    <a:lnTo>
                      <a:pt x="4731" y="240"/>
                    </a:lnTo>
                    <a:lnTo>
                      <a:pt x="4726" y="296"/>
                    </a:lnTo>
                    <a:lnTo>
                      <a:pt x="4717" y="358"/>
                    </a:lnTo>
                    <a:lnTo>
                      <a:pt x="4707" y="429"/>
                    </a:lnTo>
                    <a:lnTo>
                      <a:pt x="4695" y="504"/>
                    </a:lnTo>
                    <a:lnTo>
                      <a:pt x="4679" y="584"/>
                    </a:lnTo>
                    <a:lnTo>
                      <a:pt x="4661" y="671"/>
                    </a:lnTo>
                    <a:lnTo>
                      <a:pt x="4639" y="760"/>
                    </a:lnTo>
                    <a:lnTo>
                      <a:pt x="4615" y="852"/>
                    </a:lnTo>
                    <a:lnTo>
                      <a:pt x="4584" y="949"/>
                    </a:lnTo>
                    <a:lnTo>
                      <a:pt x="4551" y="1047"/>
                    </a:lnTo>
                    <a:lnTo>
                      <a:pt x="4514" y="1146"/>
                    </a:lnTo>
                    <a:lnTo>
                      <a:pt x="4470" y="1247"/>
                    </a:lnTo>
                    <a:lnTo>
                      <a:pt x="4423" y="1346"/>
                    </a:lnTo>
                    <a:lnTo>
                      <a:pt x="4370" y="1447"/>
                    </a:lnTo>
                    <a:lnTo>
                      <a:pt x="4310" y="1547"/>
                    </a:lnTo>
                    <a:lnTo>
                      <a:pt x="4246" y="1645"/>
                    </a:lnTo>
                    <a:lnTo>
                      <a:pt x="4175" y="1741"/>
                    </a:lnTo>
                    <a:lnTo>
                      <a:pt x="4097" y="1833"/>
                    </a:lnTo>
                    <a:lnTo>
                      <a:pt x="4013" y="1923"/>
                    </a:lnTo>
                    <a:lnTo>
                      <a:pt x="3124" y="2811"/>
                    </a:lnTo>
                    <a:lnTo>
                      <a:pt x="3133" y="2834"/>
                    </a:lnTo>
                    <a:lnTo>
                      <a:pt x="3140" y="2863"/>
                    </a:lnTo>
                    <a:lnTo>
                      <a:pt x="3148" y="2893"/>
                    </a:lnTo>
                    <a:lnTo>
                      <a:pt x="3156" y="2929"/>
                    </a:lnTo>
                    <a:lnTo>
                      <a:pt x="3163" y="2968"/>
                    </a:lnTo>
                    <a:lnTo>
                      <a:pt x="3169" y="3010"/>
                    </a:lnTo>
                    <a:lnTo>
                      <a:pt x="3172" y="3055"/>
                    </a:lnTo>
                    <a:lnTo>
                      <a:pt x="3174" y="3104"/>
                    </a:lnTo>
                    <a:lnTo>
                      <a:pt x="3174" y="3157"/>
                    </a:lnTo>
                    <a:lnTo>
                      <a:pt x="3173" y="3212"/>
                    </a:lnTo>
                    <a:lnTo>
                      <a:pt x="3167" y="3271"/>
                    </a:lnTo>
                    <a:lnTo>
                      <a:pt x="3160" y="3333"/>
                    </a:lnTo>
                    <a:lnTo>
                      <a:pt x="3148" y="3398"/>
                    </a:lnTo>
                    <a:lnTo>
                      <a:pt x="3133" y="3465"/>
                    </a:lnTo>
                    <a:lnTo>
                      <a:pt x="3114" y="3537"/>
                    </a:lnTo>
                    <a:lnTo>
                      <a:pt x="3089" y="3611"/>
                    </a:lnTo>
                    <a:lnTo>
                      <a:pt x="3062" y="3687"/>
                    </a:lnTo>
                    <a:lnTo>
                      <a:pt x="3029" y="3768"/>
                    </a:lnTo>
                    <a:lnTo>
                      <a:pt x="2990" y="3850"/>
                    </a:lnTo>
                    <a:lnTo>
                      <a:pt x="2945" y="3935"/>
                    </a:lnTo>
                    <a:lnTo>
                      <a:pt x="2895" y="4023"/>
                    </a:lnTo>
                    <a:lnTo>
                      <a:pt x="2839" y="4113"/>
                    </a:lnTo>
                    <a:lnTo>
                      <a:pt x="2775" y="4206"/>
                    </a:lnTo>
                    <a:lnTo>
                      <a:pt x="2704" y="4301"/>
                    </a:lnTo>
                    <a:lnTo>
                      <a:pt x="2627" y="4399"/>
                    </a:lnTo>
                    <a:lnTo>
                      <a:pt x="2542" y="4499"/>
                    </a:lnTo>
                    <a:lnTo>
                      <a:pt x="2449" y="4602"/>
                    </a:lnTo>
                    <a:lnTo>
                      <a:pt x="2347" y="4707"/>
                    </a:lnTo>
                    <a:lnTo>
                      <a:pt x="2343" y="4711"/>
                    </a:lnTo>
                    <a:lnTo>
                      <a:pt x="2324" y="4726"/>
                    </a:lnTo>
                    <a:lnTo>
                      <a:pt x="2304" y="4734"/>
                    </a:lnTo>
                    <a:lnTo>
                      <a:pt x="2282" y="4737"/>
                    </a:lnTo>
                    <a:lnTo>
                      <a:pt x="2260" y="4734"/>
                    </a:lnTo>
                    <a:lnTo>
                      <a:pt x="2239" y="4727"/>
                    </a:lnTo>
                    <a:lnTo>
                      <a:pt x="2220" y="4713"/>
                    </a:lnTo>
                    <a:lnTo>
                      <a:pt x="2219" y="4711"/>
                    </a:lnTo>
                    <a:lnTo>
                      <a:pt x="2206" y="4694"/>
                    </a:lnTo>
                    <a:lnTo>
                      <a:pt x="2197" y="4675"/>
                    </a:lnTo>
                    <a:lnTo>
                      <a:pt x="2194" y="4654"/>
                    </a:lnTo>
                    <a:lnTo>
                      <a:pt x="2196" y="4632"/>
                    </a:lnTo>
                    <a:lnTo>
                      <a:pt x="2203" y="4612"/>
                    </a:lnTo>
                    <a:lnTo>
                      <a:pt x="2204" y="4606"/>
                    </a:lnTo>
                    <a:lnTo>
                      <a:pt x="2210" y="4595"/>
                    </a:lnTo>
                    <a:lnTo>
                      <a:pt x="2219" y="4576"/>
                    </a:lnTo>
                    <a:lnTo>
                      <a:pt x="2230" y="4551"/>
                    </a:lnTo>
                    <a:lnTo>
                      <a:pt x="2242" y="4521"/>
                    </a:lnTo>
                    <a:lnTo>
                      <a:pt x="2256" y="4485"/>
                    </a:lnTo>
                    <a:lnTo>
                      <a:pt x="2271" y="4445"/>
                    </a:lnTo>
                    <a:lnTo>
                      <a:pt x="2286" y="4400"/>
                    </a:lnTo>
                    <a:lnTo>
                      <a:pt x="2302" y="4353"/>
                    </a:lnTo>
                    <a:lnTo>
                      <a:pt x="2317" y="4301"/>
                    </a:lnTo>
                    <a:lnTo>
                      <a:pt x="2331" y="4247"/>
                    </a:lnTo>
                    <a:lnTo>
                      <a:pt x="2344" y="4193"/>
                    </a:lnTo>
                    <a:lnTo>
                      <a:pt x="2356" y="4135"/>
                    </a:lnTo>
                    <a:lnTo>
                      <a:pt x="2364" y="4076"/>
                    </a:lnTo>
                    <a:lnTo>
                      <a:pt x="2370" y="4018"/>
                    </a:lnTo>
                    <a:lnTo>
                      <a:pt x="2373" y="3959"/>
                    </a:lnTo>
                    <a:lnTo>
                      <a:pt x="2371" y="3902"/>
                    </a:lnTo>
                    <a:lnTo>
                      <a:pt x="2367" y="3844"/>
                    </a:lnTo>
                    <a:lnTo>
                      <a:pt x="2357" y="3789"/>
                    </a:lnTo>
                    <a:lnTo>
                      <a:pt x="2343" y="3736"/>
                    </a:lnTo>
                    <a:lnTo>
                      <a:pt x="2322" y="3686"/>
                    </a:lnTo>
                    <a:lnTo>
                      <a:pt x="2296" y="3638"/>
                    </a:lnTo>
                    <a:lnTo>
                      <a:pt x="2077" y="3857"/>
                    </a:lnTo>
                    <a:lnTo>
                      <a:pt x="2069" y="3866"/>
                    </a:lnTo>
                    <a:lnTo>
                      <a:pt x="2059" y="3871"/>
                    </a:lnTo>
                    <a:lnTo>
                      <a:pt x="2054" y="3874"/>
                    </a:lnTo>
                    <a:lnTo>
                      <a:pt x="2044" y="3879"/>
                    </a:lnTo>
                    <a:lnTo>
                      <a:pt x="2030" y="3884"/>
                    </a:lnTo>
                    <a:lnTo>
                      <a:pt x="2011" y="3893"/>
                    </a:lnTo>
                    <a:lnTo>
                      <a:pt x="1988" y="3900"/>
                    </a:lnTo>
                    <a:lnTo>
                      <a:pt x="1961" y="3907"/>
                    </a:lnTo>
                    <a:lnTo>
                      <a:pt x="1930" y="3915"/>
                    </a:lnTo>
                    <a:lnTo>
                      <a:pt x="1894" y="3919"/>
                    </a:lnTo>
                    <a:lnTo>
                      <a:pt x="1855" y="3922"/>
                    </a:lnTo>
                    <a:lnTo>
                      <a:pt x="1812" y="3923"/>
                    </a:lnTo>
                    <a:lnTo>
                      <a:pt x="1767" y="3920"/>
                    </a:lnTo>
                    <a:lnTo>
                      <a:pt x="1717" y="3915"/>
                    </a:lnTo>
                    <a:lnTo>
                      <a:pt x="1665" y="3903"/>
                    </a:lnTo>
                    <a:lnTo>
                      <a:pt x="1610" y="3887"/>
                    </a:lnTo>
                    <a:lnTo>
                      <a:pt x="1551" y="3866"/>
                    </a:lnTo>
                    <a:lnTo>
                      <a:pt x="1491" y="3838"/>
                    </a:lnTo>
                    <a:lnTo>
                      <a:pt x="1427" y="3804"/>
                    </a:lnTo>
                    <a:lnTo>
                      <a:pt x="1361" y="3762"/>
                    </a:lnTo>
                    <a:lnTo>
                      <a:pt x="1293" y="3712"/>
                    </a:lnTo>
                    <a:lnTo>
                      <a:pt x="1224" y="3653"/>
                    </a:lnTo>
                    <a:lnTo>
                      <a:pt x="1152" y="3585"/>
                    </a:lnTo>
                    <a:lnTo>
                      <a:pt x="1084" y="3513"/>
                    </a:lnTo>
                    <a:lnTo>
                      <a:pt x="1025" y="3444"/>
                    </a:lnTo>
                    <a:lnTo>
                      <a:pt x="976" y="3376"/>
                    </a:lnTo>
                    <a:lnTo>
                      <a:pt x="934" y="3310"/>
                    </a:lnTo>
                    <a:lnTo>
                      <a:pt x="900" y="3246"/>
                    </a:lnTo>
                    <a:lnTo>
                      <a:pt x="871" y="3186"/>
                    </a:lnTo>
                    <a:lnTo>
                      <a:pt x="849" y="3128"/>
                    </a:lnTo>
                    <a:lnTo>
                      <a:pt x="833" y="3072"/>
                    </a:lnTo>
                    <a:lnTo>
                      <a:pt x="823" y="3020"/>
                    </a:lnTo>
                    <a:lnTo>
                      <a:pt x="816" y="2971"/>
                    </a:lnTo>
                    <a:lnTo>
                      <a:pt x="813" y="2925"/>
                    </a:lnTo>
                    <a:lnTo>
                      <a:pt x="815" y="2882"/>
                    </a:lnTo>
                    <a:lnTo>
                      <a:pt x="817" y="2843"/>
                    </a:lnTo>
                    <a:lnTo>
                      <a:pt x="823" y="2808"/>
                    </a:lnTo>
                    <a:lnTo>
                      <a:pt x="829" y="2777"/>
                    </a:lnTo>
                    <a:lnTo>
                      <a:pt x="836" y="2749"/>
                    </a:lnTo>
                    <a:lnTo>
                      <a:pt x="845" y="2726"/>
                    </a:lnTo>
                    <a:lnTo>
                      <a:pt x="852" y="2708"/>
                    </a:lnTo>
                    <a:lnTo>
                      <a:pt x="858" y="2693"/>
                    </a:lnTo>
                    <a:lnTo>
                      <a:pt x="864" y="2683"/>
                    </a:lnTo>
                    <a:lnTo>
                      <a:pt x="865" y="2679"/>
                    </a:lnTo>
                    <a:lnTo>
                      <a:pt x="872" y="2670"/>
                    </a:lnTo>
                    <a:lnTo>
                      <a:pt x="879" y="2661"/>
                    </a:lnTo>
                    <a:lnTo>
                      <a:pt x="1100" y="2441"/>
                    </a:lnTo>
                    <a:lnTo>
                      <a:pt x="1052" y="2415"/>
                    </a:lnTo>
                    <a:lnTo>
                      <a:pt x="1000" y="2395"/>
                    </a:lnTo>
                    <a:lnTo>
                      <a:pt x="947" y="2381"/>
                    </a:lnTo>
                    <a:lnTo>
                      <a:pt x="892" y="2371"/>
                    </a:lnTo>
                    <a:lnTo>
                      <a:pt x="836" y="2366"/>
                    </a:lnTo>
                    <a:lnTo>
                      <a:pt x="777" y="2365"/>
                    </a:lnTo>
                    <a:lnTo>
                      <a:pt x="719" y="2368"/>
                    </a:lnTo>
                    <a:lnTo>
                      <a:pt x="660" y="2373"/>
                    </a:lnTo>
                    <a:lnTo>
                      <a:pt x="601" y="2383"/>
                    </a:lnTo>
                    <a:lnTo>
                      <a:pt x="545" y="2394"/>
                    </a:lnTo>
                    <a:lnTo>
                      <a:pt x="489" y="2407"/>
                    </a:lnTo>
                    <a:lnTo>
                      <a:pt x="435" y="2421"/>
                    </a:lnTo>
                    <a:lnTo>
                      <a:pt x="385" y="2435"/>
                    </a:lnTo>
                    <a:lnTo>
                      <a:pt x="336" y="2451"/>
                    </a:lnTo>
                    <a:lnTo>
                      <a:pt x="291" y="2467"/>
                    </a:lnTo>
                    <a:lnTo>
                      <a:pt x="251" y="2481"/>
                    </a:lnTo>
                    <a:lnTo>
                      <a:pt x="216" y="2496"/>
                    </a:lnTo>
                    <a:lnTo>
                      <a:pt x="186" y="2509"/>
                    </a:lnTo>
                    <a:lnTo>
                      <a:pt x="160" y="2519"/>
                    </a:lnTo>
                    <a:lnTo>
                      <a:pt x="141" y="2528"/>
                    </a:lnTo>
                    <a:lnTo>
                      <a:pt x="130" y="2533"/>
                    </a:lnTo>
                    <a:lnTo>
                      <a:pt x="125" y="2535"/>
                    </a:lnTo>
                    <a:lnTo>
                      <a:pt x="104" y="2542"/>
                    </a:lnTo>
                    <a:lnTo>
                      <a:pt x="82" y="2545"/>
                    </a:lnTo>
                    <a:lnTo>
                      <a:pt x="62" y="2540"/>
                    </a:lnTo>
                    <a:lnTo>
                      <a:pt x="42" y="2532"/>
                    </a:lnTo>
                    <a:lnTo>
                      <a:pt x="25" y="2519"/>
                    </a:lnTo>
                    <a:lnTo>
                      <a:pt x="20" y="2513"/>
                    </a:lnTo>
                    <a:lnTo>
                      <a:pt x="16" y="2507"/>
                    </a:lnTo>
                    <a:lnTo>
                      <a:pt x="4" y="2486"/>
                    </a:lnTo>
                    <a:lnTo>
                      <a:pt x="0" y="2461"/>
                    </a:lnTo>
                    <a:lnTo>
                      <a:pt x="1" y="2438"/>
                    </a:lnTo>
                    <a:lnTo>
                      <a:pt x="10" y="2415"/>
                    </a:lnTo>
                    <a:lnTo>
                      <a:pt x="25" y="2395"/>
                    </a:lnTo>
                    <a:lnTo>
                      <a:pt x="130" y="2294"/>
                    </a:lnTo>
                    <a:lnTo>
                      <a:pt x="232" y="2201"/>
                    </a:lnTo>
                    <a:lnTo>
                      <a:pt x="333" y="2114"/>
                    </a:lnTo>
                    <a:lnTo>
                      <a:pt x="431" y="2036"/>
                    </a:lnTo>
                    <a:lnTo>
                      <a:pt x="528" y="1966"/>
                    </a:lnTo>
                    <a:lnTo>
                      <a:pt x="620" y="1902"/>
                    </a:lnTo>
                    <a:lnTo>
                      <a:pt x="711" y="1845"/>
                    </a:lnTo>
                    <a:lnTo>
                      <a:pt x="799" y="1794"/>
                    </a:lnTo>
                    <a:lnTo>
                      <a:pt x="885" y="1750"/>
                    </a:lnTo>
                    <a:lnTo>
                      <a:pt x="967" y="1711"/>
                    </a:lnTo>
                    <a:lnTo>
                      <a:pt x="1047" y="1678"/>
                    </a:lnTo>
                    <a:lnTo>
                      <a:pt x="1124" y="1649"/>
                    </a:lnTo>
                    <a:lnTo>
                      <a:pt x="1198" y="1626"/>
                    </a:lnTo>
                    <a:lnTo>
                      <a:pt x="1270" y="1606"/>
                    </a:lnTo>
                    <a:lnTo>
                      <a:pt x="1338" y="1591"/>
                    </a:lnTo>
                    <a:lnTo>
                      <a:pt x="1404" y="1580"/>
                    </a:lnTo>
                    <a:lnTo>
                      <a:pt x="1466" y="1571"/>
                    </a:lnTo>
                    <a:lnTo>
                      <a:pt x="1524" y="1567"/>
                    </a:lnTo>
                    <a:lnTo>
                      <a:pt x="1580" y="1564"/>
                    </a:lnTo>
                    <a:lnTo>
                      <a:pt x="1632" y="1564"/>
                    </a:lnTo>
                    <a:lnTo>
                      <a:pt x="1682" y="1567"/>
                    </a:lnTo>
                    <a:lnTo>
                      <a:pt x="1727" y="1571"/>
                    </a:lnTo>
                    <a:lnTo>
                      <a:pt x="1769" y="1577"/>
                    </a:lnTo>
                    <a:lnTo>
                      <a:pt x="1808" y="1583"/>
                    </a:lnTo>
                    <a:lnTo>
                      <a:pt x="1844" y="1590"/>
                    </a:lnTo>
                    <a:lnTo>
                      <a:pt x="1874" y="1598"/>
                    </a:lnTo>
                    <a:lnTo>
                      <a:pt x="1903" y="1607"/>
                    </a:lnTo>
                    <a:lnTo>
                      <a:pt x="1926" y="1614"/>
                    </a:lnTo>
                    <a:lnTo>
                      <a:pt x="2815" y="726"/>
                    </a:lnTo>
                    <a:lnTo>
                      <a:pt x="2905" y="642"/>
                    </a:lnTo>
                    <a:lnTo>
                      <a:pt x="2999" y="564"/>
                    </a:lnTo>
                    <a:lnTo>
                      <a:pt x="3094" y="494"/>
                    </a:lnTo>
                    <a:lnTo>
                      <a:pt x="3192" y="429"/>
                    </a:lnTo>
                    <a:lnTo>
                      <a:pt x="3291" y="370"/>
                    </a:lnTo>
                    <a:lnTo>
                      <a:pt x="3392" y="318"/>
                    </a:lnTo>
                    <a:lnTo>
                      <a:pt x="3493" y="269"/>
                    </a:lnTo>
                    <a:lnTo>
                      <a:pt x="3592" y="227"/>
                    </a:lnTo>
                    <a:lnTo>
                      <a:pt x="3692" y="188"/>
                    </a:lnTo>
                    <a:lnTo>
                      <a:pt x="3790" y="155"/>
                    </a:lnTo>
                    <a:lnTo>
                      <a:pt x="3887" y="126"/>
                    </a:lnTo>
                    <a:lnTo>
                      <a:pt x="3979" y="100"/>
                    </a:lnTo>
                    <a:lnTo>
                      <a:pt x="4070" y="79"/>
                    </a:lnTo>
                    <a:lnTo>
                      <a:pt x="4155" y="60"/>
                    </a:lnTo>
                    <a:lnTo>
                      <a:pt x="4235" y="46"/>
                    </a:lnTo>
                    <a:lnTo>
                      <a:pt x="4312" y="33"/>
                    </a:lnTo>
                    <a:lnTo>
                      <a:pt x="4381" y="23"/>
                    </a:lnTo>
                    <a:lnTo>
                      <a:pt x="4444" y="15"/>
                    </a:lnTo>
                    <a:lnTo>
                      <a:pt x="4501" y="10"/>
                    </a:lnTo>
                    <a:lnTo>
                      <a:pt x="4548" y="5"/>
                    </a:lnTo>
                    <a:lnTo>
                      <a:pt x="4589" y="2"/>
                    </a:lnTo>
                    <a:lnTo>
                      <a:pt x="4619" y="1"/>
                    </a:lnTo>
                    <a:lnTo>
                      <a:pt x="4641" y="0"/>
                    </a:lnTo>
                    <a:lnTo>
                      <a:pt x="4652" y="0"/>
                    </a:lnTo>
                    <a:close/>
                  </a:path>
                </a:pathLst>
              </a:custGeom>
              <a:solidFill>
                <a:schemeClr val="bg1"/>
              </a:solidFill>
              <a:ln w="0">
                <a:noFill/>
                <a:prstDash val="solid"/>
                <a:round/>
              </a:ln>
            </p:spPr>
            <p:txBody>
              <a:bodyPr wrap="square" lIns="91440" tIns="45720" rIns="91440" bIns="45720" anchor="ctr">
                <a:noAutofit/>
              </a:bodyPr>
              <a:lstStyle/>
              <a:p>
                <a:pPr algn="ctr"/>
                <a:endParaRPr dirty="0"/>
              </a:p>
            </p:txBody>
          </p:sp>
        </p:grpSp>
      </p:grpSp>
      <p:sp>
        <p:nvSpPr>
          <p:cNvPr id="97" name="íş1îḓê"/>
          <p:cNvSpPr/>
          <p:nvPr/>
        </p:nvSpPr>
        <p:spPr>
          <a:xfrm>
            <a:off x="4981298" y="2259330"/>
            <a:ext cx="1536065" cy="419735"/>
          </a:xfrm>
          <a:prstGeom prst="rect">
            <a:avLst/>
          </a:prstGeom>
          <a:solidFill>
            <a:schemeClr val="bg1"/>
          </a:solidFill>
          <a:ln>
            <a:solidFill>
              <a:schemeClr val="bg1">
                <a:lumMod val="75000"/>
              </a:schemeClr>
            </a:solidFill>
          </a:ln>
        </p:spPr>
        <p:txBody>
          <a:bodyPr wrap="square" lIns="91440" tIns="45720" rIns="91440" bIns="45720" anchor="ctr">
            <a:normAutofit/>
          </a:bodyPr>
          <a:lstStyle/>
          <a:p>
            <a:pPr algn="ctr"/>
            <a:r>
              <a:rPr lang="en-US" altLang="zh-CN" sz="1400" b="1" spc="300" dirty="0">
                <a:solidFill>
                  <a:schemeClr val="accent2">
                    <a:lumMod val="75000"/>
                  </a:schemeClr>
                </a:solidFill>
                <a:latin typeface="微软雅黑" panose="020B0503020204020204" charset="-122"/>
                <a:ea typeface="微软雅黑" panose="020B0503020204020204" charset="-122"/>
                <a:sym typeface="+mn-ea"/>
              </a:rPr>
              <a:t>1.</a:t>
            </a:r>
            <a:r>
              <a:rPr lang="zh-CN" altLang="en-US" sz="1400" b="1" spc="300" dirty="0">
                <a:solidFill>
                  <a:schemeClr val="accent2">
                    <a:lumMod val="75000"/>
                  </a:schemeClr>
                </a:solidFill>
                <a:latin typeface="微软雅黑" panose="020B0503020204020204" charset="-122"/>
                <a:ea typeface="微软雅黑" panose="020B0503020204020204" charset="-122"/>
                <a:sym typeface="+mn-ea"/>
              </a:rPr>
              <a:t>相册类</a:t>
            </a:r>
            <a:endParaRPr lang="zh-CN" altLang="en-US" sz="1400" dirty="0"/>
          </a:p>
        </p:txBody>
      </p:sp>
      <p:sp>
        <p:nvSpPr>
          <p:cNvPr id="99" name="iSļíḍè"/>
          <p:cNvSpPr/>
          <p:nvPr/>
        </p:nvSpPr>
        <p:spPr>
          <a:xfrm>
            <a:off x="910590" y="2330749"/>
            <a:ext cx="1536065" cy="419735"/>
          </a:xfrm>
          <a:prstGeom prst="rect">
            <a:avLst/>
          </a:prstGeom>
          <a:solidFill>
            <a:schemeClr val="bg1"/>
          </a:solidFill>
          <a:ln>
            <a:solidFill>
              <a:schemeClr val="bg1">
                <a:lumMod val="75000"/>
              </a:schemeClr>
            </a:solidFill>
          </a:ln>
        </p:spPr>
        <p:txBody>
          <a:bodyPr wrap="square" lIns="91440" tIns="45720" rIns="91440" bIns="45720" anchor="ctr">
            <a:normAutofit/>
          </a:bodyPr>
          <a:lstStyle/>
          <a:p>
            <a:pPr algn="ctr"/>
            <a:r>
              <a:rPr lang="en-US" altLang="zh-CN" sz="1400" b="1" spc="300" dirty="0">
                <a:solidFill>
                  <a:schemeClr val="accent2">
                    <a:lumMod val="75000"/>
                  </a:schemeClr>
                </a:solidFill>
                <a:latin typeface="微软雅黑" panose="020B0503020204020204" charset="-122"/>
                <a:ea typeface="微软雅黑" panose="020B0503020204020204" charset="-122"/>
                <a:sym typeface="+mn-ea"/>
              </a:rPr>
              <a:t>3.</a:t>
            </a:r>
            <a:r>
              <a:rPr lang="zh-CN" altLang="en-US" sz="1400" b="1" spc="300" dirty="0">
                <a:solidFill>
                  <a:schemeClr val="accent2">
                    <a:lumMod val="75000"/>
                  </a:schemeClr>
                </a:solidFill>
                <a:latin typeface="微软雅黑" panose="020B0503020204020204" charset="-122"/>
                <a:ea typeface="微软雅黑" panose="020B0503020204020204" charset="-122"/>
                <a:sym typeface="+mn-ea"/>
              </a:rPr>
              <a:t>相片类</a:t>
            </a:r>
            <a:endParaRPr lang="zh-CN" altLang="en-US" sz="1400" dirty="0"/>
          </a:p>
        </p:txBody>
      </p:sp>
      <p:sp>
        <p:nvSpPr>
          <p:cNvPr id="101" name="íŝľïďé"/>
          <p:cNvSpPr/>
          <p:nvPr/>
        </p:nvSpPr>
        <p:spPr>
          <a:xfrm>
            <a:off x="9295075" y="2229400"/>
            <a:ext cx="2002745" cy="419735"/>
          </a:xfrm>
          <a:prstGeom prst="rect">
            <a:avLst/>
          </a:prstGeom>
          <a:solidFill>
            <a:schemeClr val="bg1"/>
          </a:solidFill>
          <a:ln>
            <a:solidFill>
              <a:schemeClr val="bg1">
                <a:lumMod val="75000"/>
              </a:schemeClr>
            </a:solidFill>
          </a:ln>
        </p:spPr>
        <p:txBody>
          <a:bodyPr wrap="square" lIns="91440" tIns="45720" rIns="91440" bIns="45720" anchor="ctr">
            <a:normAutofit/>
          </a:bodyPr>
          <a:lstStyle/>
          <a:p>
            <a:pPr algn="ctr"/>
            <a:r>
              <a:rPr lang="en-US" altLang="zh-CN" sz="100" dirty="0"/>
              <a:t>. 3.</a:t>
            </a:r>
            <a:r>
              <a:rPr lang="en-US" altLang="zh-CN" sz="1400" b="1" spc="300" dirty="0">
                <a:solidFill>
                  <a:schemeClr val="accent2">
                    <a:lumMod val="75000"/>
                  </a:schemeClr>
                </a:solidFill>
                <a:latin typeface="微软雅黑" panose="020B0503020204020204" charset="-122"/>
                <a:ea typeface="微软雅黑" panose="020B0503020204020204" charset="-122"/>
                <a:sym typeface="+mn-ea"/>
              </a:rPr>
              <a:t>2.</a:t>
            </a:r>
            <a:r>
              <a:rPr lang="zh-CN" altLang="en-US" sz="1400" b="1" spc="300" dirty="0">
                <a:solidFill>
                  <a:schemeClr val="accent2">
                    <a:lumMod val="75000"/>
                  </a:schemeClr>
                </a:solidFill>
                <a:latin typeface="微软雅黑" panose="020B0503020204020204" charset="-122"/>
                <a:ea typeface="微软雅黑" panose="020B0503020204020204" charset="-122"/>
                <a:sym typeface="+mn-ea"/>
              </a:rPr>
              <a:t>用户管理类</a:t>
            </a:r>
            <a:endParaRPr lang="zh-CN" altLang="en-US" sz="1400" dirty="0"/>
          </a:p>
        </p:txBody>
      </p:sp>
      <p:sp>
        <p:nvSpPr>
          <p:cNvPr id="134" name="îś1ïde"/>
          <p:cNvSpPr/>
          <p:nvPr/>
        </p:nvSpPr>
        <p:spPr>
          <a:xfrm rot="5400000">
            <a:off x="5866562" y="-2976311"/>
            <a:ext cx="217447" cy="8709436"/>
          </a:xfrm>
          <a:prstGeom prst="leftBracket">
            <a:avLst>
              <a:gd name="adj" fmla="val 102804"/>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wrap="square" lIns="91440" tIns="45720" rIns="91440" bIns="45720" anchor="ctr">
            <a:noAutofit/>
          </a:bodyPr>
          <a:lstStyle/>
          <a:p>
            <a:pPr algn="ctr"/>
          </a:p>
        </p:txBody>
      </p:sp>
      <p:cxnSp>
        <p:nvCxnSpPr>
          <p:cNvPr id="135" name="直接连接符 134"/>
          <p:cNvCxnSpPr/>
          <p:nvPr/>
        </p:nvCxnSpPr>
        <p:spPr>
          <a:xfrm flipH="1">
            <a:off x="5771238" y="865505"/>
            <a:ext cx="0" cy="60706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2057" y="2936539"/>
            <a:ext cx="3898628" cy="1788745"/>
          </a:xfrm>
          <a:prstGeom prst="rect">
            <a:avLst/>
          </a:prstGeom>
          <a:noFill/>
          <a:ln>
            <a:noFill/>
          </a:ln>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01969" y="3830911"/>
            <a:ext cx="5274310" cy="2361565"/>
          </a:xfrm>
          <a:prstGeom prst="rect">
            <a:avLst/>
          </a:prstGeom>
          <a:noFill/>
          <a:ln>
            <a:noFill/>
          </a:ln>
        </p:spPr>
      </p:pic>
      <p:pic>
        <p:nvPicPr>
          <p:cNvPr id="10" name="图形 9" descr="游标 纯色填充"/>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574095">
            <a:off x="5281923" y="2926525"/>
            <a:ext cx="914400" cy="914400"/>
          </a:xfrm>
          <a:prstGeom prst="rect">
            <a:avLst/>
          </a:prstGeom>
        </p:spPr>
      </p:pic>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64239" y="2851218"/>
            <a:ext cx="3683598" cy="236156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952500" y="-95250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340360" y="427990"/>
            <a:ext cx="548640" cy="54864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579690" y="564904"/>
            <a:ext cx="4444752" cy="2584656"/>
          </a:xfrm>
          <a:prstGeom prst="rect">
            <a:avLst/>
          </a:prstGeom>
          <a:noFill/>
          <a:ln>
            <a:noFill/>
          </a:ln>
        </p:spPr>
      </p:pic>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037" y="769067"/>
            <a:ext cx="4149224" cy="2412804"/>
          </a:xfrm>
          <a:prstGeom prst="rect">
            <a:avLst/>
          </a:prstGeom>
          <a:noFill/>
          <a:ln>
            <a:noFill/>
          </a:ln>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06772" y="2808894"/>
            <a:ext cx="4547621" cy="2177996"/>
          </a:xfrm>
          <a:prstGeom prst="rect">
            <a:avLst/>
          </a:prstGeom>
          <a:noFill/>
          <a:ln>
            <a:noFill/>
          </a:ln>
        </p:spPr>
      </p:pic>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36862" y="4044122"/>
            <a:ext cx="4055138" cy="2358093"/>
          </a:xfrm>
          <a:prstGeom prst="rect">
            <a:avLst/>
          </a:prstGeom>
          <a:noFill/>
          <a:ln>
            <a:noFill/>
          </a:ln>
        </p:spPr>
      </p:pic>
      <p:sp>
        <p:nvSpPr>
          <p:cNvPr id="19" name="文本框 18"/>
          <p:cNvSpPr txBox="1"/>
          <p:nvPr/>
        </p:nvSpPr>
        <p:spPr>
          <a:xfrm>
            <a:off x="4591047" y="50127"/>
            <a:ext cx="2754086" cy="707886"/>
          </a:xfrm>
          <a:prstGeom prst="rect">
            <a:avLst/>
          </a:prstGeom>
          <a:noFill/>
        </p:spPr>
        <p:txBody>
          <a:bodyPr wrap="square" rtlCol="0">
            <a:spAutoFit/>
          </a:bodyPr>
          <a:lstStyle/>
          <a:p>
            <a:pPr algn="ctr"/>
            <a:r>
              <a:rPr lang="en-US" altLang="zh-CN" sz="4000" b="1" spc="300" dirty="0">
                <a:solidFill>
                  <a:schemeClr val="accent2">
                    <a:lumMod val="75000"/>
                  </a:schemeClr>
                </a:solidFill>
                <a:latin typeface="微软雅黑" panose="020B0503020204020204" charset="-122"/>
                <a:ea typeface="微软雅黑" panose="020B0503020204020204" charset="-122"/>
                <a:sym typeface="+mn-ea"/>
              </a:rPr>
              <a:t>1.</a:t>
            </a:r>
            <a:r>
              <a:rPr lang="zh-CN" altLang="en-US" sz="4000" b="1" spc="300" dirty="0">
                <a:solidFill>
                  <a:schemeClr val="accent2">
                    <a:lumMod val="75000"/>
                  </a:schemeClr>
                </a:solidFill>
                <a:latin typeface="微软雅黑" panose="020B0503020204020204" charset="-122"/>
                <a:ea typeface="微软雅黑" panose="020B0503020204020204" charset="-122"/>
                <a:sym typeface="+mn-ea"/>
              </a:rPr>
              <a:t>相册类</a:t>
            </a:r>
            <a:endParaRPr lang="zh-CN" altLang="en-US" sz="4000" dirty="0"/>
          </a:p>
        </p:txBody>
      </p:sp>
      <p:grpSp>
        <p:nvGrpSpPr>
          <p:cNvPr id="20" name="组合 19"/>
          <p:cNvGrpSpPr/>
          <p:nvPr/>
        </p:nvGrpSpPr>
        <p:grpSpPr>
          <a:xfrm>
            <a:off x="3761381" y="397504"/>
            <a:ext cx="4490797" cy="0"/>
            <a:chOff x="3893464" y="1130139"/>
            <a:chExt cx="4490797" cy="0"/>
          </a:xfrm>
        </p:grpSpPr>
        <p:cxnSp>
          <p:nvCxnSpPr>
            <p:cNvPr id="24" name="直接箭头连接符 25"/>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30" name="直接箭头连接符 25"/>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grpSp>
        <p:nvGrpSpPr>
          <p:cNvPr id="35" name="组合 34"/>
          <p:cNvGrpSpPr/>
          <p:nvPr/>
        </p:nvGrpSpPr>
        <p:grpSpPr>
          <a:xfrm>
            <a:off x="727141" y="1485930"/>
            <a:ext cx="10737717" cy="1795748"/>
            <a:chOff x="783871" y="944900"/>
            <a:chExt cx="10737717" cy="1795748"/>
          </a:xfrm>
        </p:grpSpPr>
        <p:sp>
          <p:nvSpPr>
            <p:cNvPr id="42" name="椭圆 41"/>
            <p:cNvSpPr/>
            <p:nvPr/>
          </p:nvSpPr>
          <p:spPr>
            <a:xfrm>
              <a:off x="5140025" y="944900"/>
              <a:ext cx="1650964" cy="157779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ym typeface="+mn-lt"/>
              </a:endParaRPr>
            </a:p>
          </p:txBody>
        </p:sp>
        <p:grpSp>
          <p:nvGrpSpPr>
            <p:cNvPr id="49" name="组合 48"/>
            <p:cNvGrpSpPr/>
            <p:nvPr/>
          </p:nvGrpSpPr>
          <p:grpSpPr>
            <a:xfrm>
              <a:off x="783871" y="2700891"/>
              <a:ext cx="10737717" cy="39757"/>
              <a:chOff x="857248" y="2703713"/>
              <a:chExt cx="10737717" cy="39757"/>
            </a:xfrm>
          </p:grpSpPr>
          <p:cxnSp>
            <p:nvCxnSpPr>
              <p:cNvPr id="50" name="直接连接符 49"/>
              <p:cNvCxnSpPr/>
              <p:nvPr/>
            </p:nvCxnSpPr>
            <p:spPr>
              <a:xfrm>
                <a:off x="857248" y="2703713"/>
                <a:ext cx="2991556" cy="0"/>
              </a:xfrm>
              <a:prstGeom prst="line">
                <a:avLst/>
              </a:prstGeom>
              <a:ln>
                <a:solidFill>
                  <a:schemeClr val="bg1">
                    <a:lumMod val="65000"/>
                    <a:alpha val="62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8603409" y="2743470"/>
                <a:ext cx="2991556" cy="0"/>
              </a:xfrm>
              <a:prstGeom prst="line">
                <a:avLst/>
              </a:prstGeom>
              <a:ln>
                <a:solidFill>
                  <a:schemeClr val="bg1">
                    <a:lumMod val="65000"/>
                    <a:alpha val="62000"/>
                  </a:schemeClr>
                </a:solidFill>
              </a:ln>
            </p:spPr>
            <p:style>
              <a:lnRef idx="1">
                <a:schemeClr val="accent1"/>
              </a:lnRef>
              <a:fillRef idx="0">
                <a:schemeClr val="accent1"/>
              </a:fillRef>
              <a:effectRef idx="0">
                <a:schemeClr val="accent1"/>
              </a:effectRef>
              <a:fontRef idx="minor">
                <a:schemeClr val="tx1"/>
              </a:fontRef>
            </p:style>
          </p:cxnSp>
        </p:grpSp>
      </p:grpSp>
      <p:sp>
        <p:nvSpPr>
          <p:cNvPr id="52" name="book-closed-tool_59175"/>
          <p:cNvSpPr>
            <a:spLocks noChangeAspect="1"/>
          </p:cNvSpPr>
          <p:nvPr/>
        </p:nvSpPr>
        <p:spPr bwMode="auto">
          <a:xfrm>
            <a:off x="5589778" y="1902675"/>
            <a:ext cx="637997" cy="699364"/>
          </a:xfrm>
          <a:custGeom>
            <a:avLst/>
            <a:gdLst>
              <a:gd name="T0" fmla="*/ 1160 w 1187"/>
              <a:gd name="T1" fmla="*/ 0 h 1303"/>
              <a:gd name="T2" fmla="*/ 1098 w 1187"/>
              <a:gd name="T3" fmla="*/ 0 h 1303"/>
              <a:gd name="T4" fmla="*/ 1071 w 1187"/>
              <a:gd name="T5" fmla="*/ 27 h 1303"/>
              <a:gd name="T6" fmla="*/ 1071 w 1187"/>
              <a:gd name="T7" fmla="*/ 1187 h 1303"/>
              <a:gd name="T8" fmla="*/ 342 w 1187"/>
              <a:gd name="T9" fmla="*/ 1187 h 1303"/>
              <a:gd name="T10" fmla="*/ 246 w 1187"/>
              <a:gd name="T11" fmla="*/ 1091 h 1303"/>
              <a:gd name="T12" fmla="*/ 342 w 1187"/>
              <a:gd name="T13" fmla="*/ 994 h 1303"/>
              <a:gd name="T14" fmla="*/ 911 w 1187"/>
              <a:gd name="T15" fmla="*/ 994 h 1303"/>
              <a:gd name="T16" fmla="*/ 938 w 1187"/>
              <a:gd name="T17" fmla="*/ 968 h 1303"/>
              <a:gd name="T18" fmla="*/ 938 w 1187"/>
              <a:gd name="T19" fmla="*/ 27 h 1303"/>
              <a:gd name="T20" fmla="*/ 911 w 1187"/>
              <a:gd name="T21" fmla="*/ 0 h 1303"/>
              <a:gd name="T22" fmla="*/ 306 w 1187"/>
              <a:gd name="T23" fmla="*/ 0 h 1303"/>
              <a:gd name="T24" fmla="*/ 0 w 1187"/>
              <a:gd name="T25" fmla="*/ 306 h 1303"/>
              <a:gd name="T26" fmla="*/ 0 w 1187"/>
              <a:gd name="T27" fmla="*/ 996 h 1303"/>
              <a:gd name="T28" fmla="*/ 307 w 1187"/>
              <a:gd name="T29" fmla="*/ 1303 h 1303"/>
              <a:gd name="T30" fmla="*/ 1160 w 1187"/>
              <a:gd name="T31" fmla="*/ 1303 h 1303"/>
              <a:gd name="T32" fmla="*/ 1187 w 1187"/>
              <a:gd name="T33" fmla="*/ 1276 h 1303"/>
              <a:gd name="T34" fmla="*/ 1187 w 1187"/>
              <a:gd name="T35" fmla="*/ 27 h 1303"/>
              <a:gd name="T36" fmla="*/ 1160 w 1187"/>
              <a:gd name="T37" fmla="*/ 0 h 1303"/>
              <a:gd name="T38" fmla="*/ 331 w 1187"/>
              <a:gd name="T39" fmla="*/ 134 h 1303"/>
              <a:gd name="T40" fmla="*/ 378 w 1187"/>
              <a:gd name="T41" fmla="*/ 87 h 1303"/>
              <a:gd name="T42" fmla="*/ 425 w 1187"/>
              <a:gd name="T43" fmla="*/ 134 h 1303"/>
              <a:gd name="T44" fmla="*/ 425 w 1187"/>
              <a:gd name="T45" fmla="*/ 860 h 1303"/>
              <a:gd name="T46" fmla="*/ 378 w 1187"/>
              <a:gd name="T47" fmla="*/ 907 h 1303"/>
              <a:gd name="T48" fmla="*/ 331 w 1187"/>
              <a:gd name="T49" fmla="*/ 860 h 1303"/>
              <a:gd name="T50" fmla="*/ 331 w 1187"/>
              <a:gd name="T51" fmla="*/ 134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7" h="1303">
                <a:moveTo>
                  <a:pt x="1160" y="0"/>
                </a:moveTo>
                <a:lnTo>
                  <a:pt x="1098" y="0"/>
                </a:lnTo>
                <a:cubicBezTo>
                  <a:pt x="1083" y="0"/>
                  <a:pt x="1071" y="12"/>
                  <a:pt x="1071" y="27"/>
                </a:cubicBezTo>
                <a:lnTo>
                  <a:pt x="1071" y="1187"/>
                </a:lnTo>
                <a:lnTo>
                  <a:pt x="342" y="1187"/>
                </a:lnTo>
                <a:cubicBezTo>
                  <a:pt x="289" y="1187"/>
                  <a:pt x="246" y="1144"/>
                  <a:pt x="246" y="1091"/>
                </a:cubicBezTo>
                <a:cubicBezTo>
                  <a:pt x="246" y="1037"/>
                  <a:pt x="289" y="994"/>
                  <a:pt x="342" y="994"/>
                </a:cubicBezTo>
                <a:lnTo>
                  <a:pt x="911" y="994"/>
                </a:lnTo>
                <a:cubicBezTo>
                  <a:pt x="926" y="994"/>
                  <a:pt x="938" y="982"/>
                  <a:pt x="938" y="968"/>
                </a:cubicBezTo>
                <a:lnTo>
                  <a:pt x="938" y="27"/>
                </a:lnTo>
                <a:cubicBezTo>
                  <a:pt x="938" y="12"/>
                  <a:pt x="926" y="0"/>
                  <a:pt x="911" y="0"/>
                </a:cubicBezTo>
                <a:lnTo>
                  <a:pt x="306" y="0"/>
                </a:lnTo>
                <a:cubicBezTo>
                  <a:pt x="138" y="0"/>
                  <a:pt x="0" y="137"/>
                  <a:pt x="0" y="306"/>
                </a:cubicBezTo>
                <a:lnTo>
                  <a:pt x="0" y="996"/>
                </a:lnTo>
                <a:cubicBezTo>
                  <a:pt x="0" y="1165"/>
                  <a:pt x="138" y="1303"/>
                  <a:pt x="307" y="1303"/>
                </a:cubicBezTo>
                <a:lnTo>
                  <a:pt x="1160" y="1303"/>
                </a:lnTo>
                <a:cubicBezTo>
                  <a:pt x="1175" y="1303"/>
                  <a:pt x="1187" y="1291"/>
                  <a:pt x="1187" y="1276"/>
                </a:cubicBezTo>
                <a:lnTo>
                  <a:pt x="1187" y="27"/>
                </a:lnTo>
                <a:cubicBezTo>
                  <a:pt x="1187" y="12"/>
                  <a:pt x="1175" y="0"/>
                  <a:pt x="1160" y="0"/>
                </a:cubicBezTo>
                <a:close/>
                <a:moveTo>
                  <a:pt x="331" y="134"/>
                </a:moveTo>
                <a:cubicBezTo>
                  <a:pt x="331" y="108"/>
                  <a:pt x="352" y="87"/>
                  <a:pt x="378" y="87"/>
                </a:cubicBezTo>
                <a:cubicBezTo>
                  <a:pt x="404" y="87"/>
                  <a:pt x="425" y="108"/>
                  <a:pt x="425" y="134"/>
                </a:cubicBezTo>
                <a:lnTo>
                  <a:pt x="425" y="860"/>
                </a:lnTo>
                <a:cubicBezTo>
                  <a:pt x="425" y="886"/>
                  <a:pt x="404" y="907"/>
                  <a:pt x="378" y="907"/>
                </a:cubicBezTo>
                <a:cubicBezTo>
                  <a:pt x="352" y="907"/>
                  <a:pt x="331" y="886"/>
                  <a:pt x="331" y="860"/>
                </a:cubicBezTo>
                <a:lnTo>
                  <a:pt x="331" y="134"/>
                </a:lnTo>
                <a:close/>
              </a:path>
            </a:pathLst>
          </a:custGeom>
          <a:solidFill>
            <a:schemeClr val="bg1"/>
          </a:solidFill>
          <a:ln>
            <a:noFill/>
          </a:ln>
          <a:effectLst/>
        </p:spPr>
      </p:sp>
      <p:sp>
        <p:nvSpPr>
          <p:cNvPr id="53" name="iSļíḍè"/>
          <p:cNvSpPr/>
          <p:nvPr/>
        </p:nvSpPr>
        <p:spPr>
          <a:xfrm>
            <a:off x="1013957" y="338278"/>
            <a:ext cx="1536065" cy="419735"/>
          </a:xfrm>
          <a:prstGeom prst="rect">
            <a:avLst/>
          </a:prstGeom>
          <a:solidFill>
            <a:schemeClr val="bg1"/>
          </a:solidFill>
          <a:ln>
            <a:solidFill>
              <a:schemeClr val="bg1">
                <a:lumMod val="75000"/>
              </a:schemeClr>
            </a:solidFill>
          </a:ln>
        </p:spPr>
        <p:txBody>
          <a:bodyPr wrap="square" lIns="91440" tIns="45720" rIns="91440" bIns="45720" anchor="ctr">
            <a:normAutofit/>
          </a:bodyPr>
          <a:lstStyle/>
          <a:p>
            <a:pPr algn="ctr"/>
            <a:r>
              <a:rPr lang="zh-CN" altLang="en-US" sz="1400" b="1" spc="300" dirty="0">
                <a:solidFill>
                  <a:schemeClr val="accent2">
                    <a:lumMod val="75000"/>
                  </a:schemeClr>
                </a:solidFill>
                <a:latin typeface="微软雅黑" panose="020B0503020204020204" charset="-122"/>
                <a:ea typeface="微软雅黑" panose="020B0503020204020204" charset="-122"/>
                <a:sym typeface="+mn-ea"/>
              </a:rPr>
              <a:t>增加相册</a:t>
            </a:r>
            <a:endParaRPr lang="zh-CN" altLang="en-US" sz="1400" dirty="0"/>
          </a:p>
        </p:txBody>
      </p:sp>
      <p:sp>
        <p:nvSpPr>
          <p:cNvPr id="54" name="iSļíḍè"/>
          <p:cNvSpPr/>
          <p:nvPr/>
        </p:nvSpPr>
        <p:spPr>
          <a:xfrm>
            <a:off x="10488377" y="6291649"/>
            <a:ext cx="1536065" cy="419735"/>
          </a:xfrm>
          <a:prstGeom prst="rect">
            <a:avLst/>
          </a:prstGeom>
          <a:solidFill>
            <a:schemeClr val="bg1"/>
          </a:solidFill>
          <a:ln>
            <a:solidFill>
              <a:schemeClr val="bg1">
                <a:lumMod val="75000"/>
              </a:schemeClr>
            </a:solidFill>
          </a:ln>
        </p:spPr>
        <p:txBody>
          <a:bodyPr wrap="square" lIns="91440" tIns="45720" rIns="91440" bIns="45720" anchor="ctr">
            <a:normAutofit/>
          </a:bodyPr>
          <a:lstStyle/>
          <a:p>
            <a:pPr algn="ctr"/>
            <a:r>
              <a:rPr lang="zh-CN" altLang="en-US" sz="1400" b="1" spc="300" dirty="0">
                <a:solidFill>
                  <a:schemeClr val="accent2">
                    <a:lumMod val="75000"/>
                  </a:schemeClr>
                </a:solidFill>
                <a:latin typeface="微软雅黑" panose="020B0503020204020204" charset="-122"/>
                <a:ea typeface="微软雅黑" panose="020B0503020204020204" charset="-122"/>
                <a:sym typeface="+mn-ea"/>
              </a:rPr>
              <a:t>相册重命名</a:t>
            </a:r>
            <a:endParaRPr lang="zh-CN" altLang="en-US" sz="1400" dirty="0"/>
          </a:p>
        </p:txBody>
      </p:sp>
      <p:sp>
        <p:nvSpPr>
          <p:cNvPr id="55" name="iSļíḍè"/>
          <p:cNvSpPr/>
          <p:nvPr/>
        </p:nvSpPr>
        <p:spPr>
          <a:xfrm>
            <a:off x="167558" y="6309854"/>
            <a:ext cx="1536065" cy="419735"/>
          </a:xfrm>
          <a:prstGeom prst="rect">
            <a:avLst/>
          </a:prstGeom>
          <a:solidFill>
            <a:schemeClr val="bg1"/>
          </a:solidFill>
          <a:ln>
            <a:solidFill>
              <a:schemeClr val="bg1">
                <a:lumMod val="75000"/>
              </a:schemeClr>
            </a:solidFill>
          </a:ln>
        </p:spPr>
        <p:txBody>
          <a:bodyPr wrap="square" lIns="91440" tIns="45720" rIns="91440" bIns="45720" anchor="ctr">
            <a:normAutofit/>
          </a:bodyPr>
          <a:lstStyle/>
          <a:p>
            <a:pPr algn="ctr"/>
            <a:r>
              <a:rPr lang="zh-CN" altLang="en-US" sz="1400" b="1" spc="300" dirty="0">
                <a:solidFill>
                  <a:schemeClr val="accent2">
                    <a:lumMod val="75000"/>
                  </a:schemeClr>
                </a:solidFill>
                <a:latin typeface="微软雅黑" panose="020B0503020204020204" charset="-122"/>
                <a:ea typeface="微软雅黑" panose="020B0503020204020204" charset="-122"/>
                <a:sym typeface="+mn-ea"/>
              </a:rPr>
              <a:t>删除相册</a:t>
            </a:r>
            <a:endParaRPr lang="zh-CN" altLang="en-US" sz="1400" dirty="0"/>
          </a:p>
        </p:txBody>
      </p:sp>
      <p:sp>
        <p:nvSpPr>
          <p:cNvPr id="56" name="iSļíḍè"/>
          <p:cNvSpPr/>
          <p:nvPr/>
        </p:nvSpPr>
        <p:spPr>
          <a:xfrm>
            <a:off x="9548171" y="315279"/>
            <a:ext cx="1536065" cy="419735"/>
          </a:xfrm>
          <a:prstGeom prst="rect">
            <a:avLst/>
          </a:prstGeom>
          <a:solidFill>
            <a:schemeClr val="bg1"/>
          </a:solidFill>
          <a:ln>
            <a:solidFill>
              <a:schemeClr val="bg1">
                <a:lumMod val="75000"/>
              </a:schemeClr>
            </a:solidFill>
          </a:ln>
        </p:spPr>
        <p:txBody>
          <a:bodyPr wrap="square" lIns="91440" tIns="45720" rIns="91440" bIns="45720" anchor="ctr">
            <a:normAutofit/>
          </a:bodyPr>
          <a:lstStyle/>
          <a:p>
            <a:pPr algn="ctr"/>
            <a:r>
              <a:rPr lang="zh-CN" altLang="en-US" sz="1400" b="1" spc="300" dirty="0">
                <a:solidFill>
                  <a:schemeClr val="accent2">
                    <a:lumMod val="75000"/>
                  </a:schemeClr>
                </a:solidFill>
                <a:latin typeface="微软雅黑" panose="020B0503020204020204" charset="-122"/>
                <a:ea typeface="微软雅黑" panose="020B0503020204020204" charset="-122"/>
                <a:sym typeface="+mn-ea"/>
              </a:rPr>
              <a:t>相册权限修改</a:t>
            </a:r>
            <a:endParaRPr lang="zh-CN" altLang="en-US" sz="1400" dirty="0"/>
          </a:p>
        </p:txBody>
      </p:sp>
      <p:pic>
        <p:nvPicPr>
          <p:cNvPr id="57" name="图片 56"/>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4044122"/>
            <a:ext cx="3896308" cy="2265732"/>
          </a:xfrm>
          <a:prstGeom prst="rect">
            <a:avLst/>
          </a:prstGeom>
          <a:noFill/>
          <a:ln>
            <a:noFill/>
          </a:ln>
        </p:spPr>
      </p:pic>
      <p:sp>
        <p:nvSpPr>
          <p:cNvPr id="58" name="iSļíḍè"/>
          <p:cNvSpPr/>
          <p:nvPr/>
        </p:nvSpPr>
        <p:spPr>
          <a:xfrm>
            <a:off x="5280195" y="4992451"/>
            <a:ext cx="1536065" cy="419735"/>
          </a:xfrm>
          <a:prstGeom prst="rect">
            <a:avLst/>
          </a:prstGeom>
          <a:solidFill>
            <a:schemeClr val="bg1"/>
          </a:solidFill>
          <a:ln>
            <a:solidFill>
              <a:schemeClr val="bg1">
                <a:lumMod val="75000"/>
              </a:schemeClr>
            </a:solidFill>
          </a:ln>
        </p:spPr>
        <p:txBody>
          <a:bodyPr wrap="square" lIns="91440" tIns="45720" rIns="91440" bIns="45720" anchor="ctr">
            <a:normAutofit/>
          </a:bodyPr>
          <a:lstStyle/>
          <a:p>
            <a:pPr algn="ctr"/>
            <a:r>
              <a:rPr lang="zh-CN" altLang="en-US" sz="1400" b="1" spc="300" dirty="0">
                <a:solidFill>
                  <a:schemeClr val="accent2">
                    <a:lumMod val="75000"/>
                  </a:schemeClr>
                </a:solidFill>
                <a:latin typeface="微软雅黑" panose="020B0503020204020204" charset="-122"/>
                <a:ea typeface="微软雅黑" panose="020B0503020204020204" charset="-122"/>
                <a:sym typeface="+mn-ea"/>
              </a:rPr>
              <a:t>查看相册</a:t>
            </a:r>
            <a:endParaRPr lang="zh-CN" altLang="en-US"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52"/>
                                        </p:tgtEl>
                                        <p:attrNameLst>
                                          <p:attrName>style.visibility</p:attrName>
                                        </p:attrNameLst>
                                      </p:cBhvr>
                                      <p:to>
                                        <p:strVal val="visible"/>
                                      </p:to>
                                    </p:set>
                                    <p:anim calcmode="lin" valueType="num">
                                      <p:cBhvr>
                                        <p:cTn id="19" dur="500" fill="hold"/>
                                        <p:tgtEl>
                                          <p:spTgt spid="52"/>
                                        </p:tgtEl>
                                        <p:attrNameLst>
                                          <p:attrName>ppt_w</p:attrName>
                                        </p:attrNameLst>
                                      </p:cBhvr>
                                      <p:tavLst>
                                        <p:tav tm="0">
                                          <p:val>
                                            <p:fltVal val="0"/>
                                          </p:val>
                                        </p:tav>
                                        <p:tav tm="100000">
                                          <p:val>
                                            <p:strVal val="#ppt_w"/>
                                          </p:val>
                                        </p:tav>
                                      </p:tavLst>
                                    </p:anim>
                                    <p:anim calcmode="lin" valueType="num">
                                      <p:cBhvr>
                                        <p:cTn id="20" dur="500" fill="hold"/>
                                        <p:tgtEl>
                                          <p:spTgt spid="52"/>
                                        </p:tgtEl>
                                        <p:attrNameLst>
                                          <p:attrName>ppt_h</p:attrName>
                                        </p:attrNameLst>
                                      </p:cBhvr>
                                      <p:tavLst>
                                        <p:tav tm="0">
                                          <p:val>
                                            <p:fltVal val="0"/>
                                          </p:val>
                                        </p:tav>
                                        <p:tav tm="100000">
                                          <p:val>
                                            <p:strVal val="#ppt_h"/>
                                          </p:val>
                                        </p:tav>
                                      </p:tavLst>
                                    </p:anim>
                                    <p:animEffect transition="in" filter="fade">
                                      <p:cBhvr>
                                        <p:cTn id="21" dur="500"/>
                                        <p:tgtEl>
                                          <p:spTgt spid="52"/>
                                        </p:tgtEl>
                                      </p:cBhvr>
                                    </p:animEffect>
                                  </p:childTnLst>
                                </p:cTn>
                              </p:par>
                              <p:par>
                                <p:cTn id="22" presetID="53" presetClass="entr" presetSubtype="16" fill="hold" nodeType="withEffect">
                                  <p:stCondLst>
                                    <p:cond delay="0"/>
                                  </p:stCondLst>
                                  <p:childTnLst>
                                    <p:set>
                                      <p:cBhvr>
                                        <p:cTn id="23" dur="1" fill="hold">
                                          <p:stCondLst>
                                            <p:cond delay="0"/>
                                          </p:stCondLst>
                                        </p:cTn>
                                        <p:tgtEl>
                                          <p:spTgt spid="35"/>
                                        </p:tgtEl>
                                        <p:attrNameLst>
                                          <p:attrName>style.visibility</p:attrName>
                                        </p:attrNameLst>
                                      </p:cBhvr>
                                      <p:to>
                                        <p:strVal val="visible"/>
                                      </p:to>
                                    </p:set>
                                    <p:anim calcmode="lin" valueType="num">
                                      <p:cBhvr>
                                        <p:cTn id="24" dur="500" fill="hold"/>
                                        <p:tgtEl>
                                          <p:spTgt spid="35"/>
                                        </p:tgtEl>
                                        <p:attrNameLst>
                                          <p:attrName>ppt_w</p:attrName>
                                        </p:attrNameLst>
                                      </p:cBhvr>
                                      <p:tavLst>
                                        <p:tav tm="0">
                                          <p:val>
                                            <p:fltVal val="0"/>
                                          </p:val>
                                        </p:tav>
                                        <p:tav tm="100000">
                                          <p:val>
                                            <p:strVal val="#ppt_w"/>
                                          </p:val>
                                        </p:tav>
                                      </p:tavLst>
                                    </p:anim>
                                    <p:anim calcmode="lin" valueType="num">
                                      <p:cBhvr>
                                        <p:cTn id="25" dur="500" fill="hold"/>
                                        <p:tgtEl>
                                          <p:spTgt spid="35"/>
                                        </p:tgtEl>
                                        <p:attrNameLst>
                                          <p:attrName>ppt_h</p:attrName>
                                        </p:attrNameLst>
                                      </p:cBhvr>
                                      <p:tavLst>
                                        <p:tav tm="0">
                                          <p:val>
                                            <p:fltVal val="0"/>
                                          </p:val>
                                        </p:tav>
                                        <p:tav tm="100000">
                                          <p:val>
                                            <p:strVal val="#ppt_h"/>
                                          </p:val>
                                        </p:tav>
                                      </p:tavLst>
                                    </p:anim>
                                    <p:animEffect transition="in" filter="fade">
                                      <p:cBhvr>
                                        <p:cTn id="2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952500" y="-95250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9" name="图片 58"/>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7556584" y="3438747"/>
            <a:ext cx="4144706" cy="3130735"/>
          </a:xfrm>
          <a:prstGeom prst="rect">
            <a:avLst/>
          </a:prstGeom>
          <a:noFill/>
          <a:ln>
            <a:noFill/>
          </a:ln>
        </p:spPr>
      </p:pic>
      <p:pic>
        <p:nvPicPr>
          <p:cNvPr id="60" name="图片 5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78131" y="237137"/>
            <a:ext cx="4210880" cy="3180720"/>
          </a:xfrm>
          <a:prstGeom prst="rect">
            <a:avLst/>
          </a:prstGeom>
          <a:noFill/>
          <a:ln>
            <a:noFill/>
          </a:ln>
        </p:spPr>
      </p:pic>
      <p:pic>
        <p:nvPicPr>
          <p:cNvPr id="61" name="图片 6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6818" y="3501394"/>
            <a:ext cx="4049956" cy="3059165"/>
          </a:xfrm>
          <a:prstGeom prst="rect">
            <a:avLst/>
          </a:prstGeom>
          <a:noFill/>
          <a:ln>
            <a:noFill/>
          </a:ln>
        </p:spPr>
      </p:pic>
      <p:pic>
        <p:nvPicPr>
          <p:cNvPr id="62" name="图片 6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2616" y="297441"/>
            <a:ext cx="3755936" cy="2837075"/>
          </a:xfrm>
          <a:prstGeom prst="rect">
            <a:avLst/>
          </a:prstGeom>
          <a:noFill/>
          <a:ln>
            <a:noFill/>
          </a:ln>
        </p:spPr>
      </p:pic>
      <p:sp>
        <p:nvSpPr>
          <p:cNvPr id="63" name="文本框 62"/>
          <p:cNvSpPr txBox="1"/>
          <p:nvPr/>
        </p:nvSpPr>
        <p:spPr>
          <a:xfrm>
            <a:off x="4068396" y="50127"/>
            <a:ext cx="3661131" cy="707886"/>
          </a:xfrm>
          <a:prstGeom prst="rect">
            <a:avLst/>
          </a:prstGeom>
          <a:noFill/>
        </p:spPr>
        <p:txBody>
          <a:bodyPr wrap="square" rtlCol="0">
            <a:spAutoFit/>
          </a:bodyPr>
          <a:lstStyle/>
          <a:p>
            <a:pPr algn="ctr"/>
            <a:r>
              <a:rPr lang="en-US" altLang="zh-CN" sz="4000" b="1" spc="300" dirty="0">
                <a:solidFill>
                  <a:schemeClr val="accent2">
                    <a:lumMod val="75000"/>
                  </a:schemeClr>
                </a:solidFill>
                <a:latin typeface="微软雅黑" panose="020B0503020204020204" charset="-122"/>
                <a:ea typeface="微软雅黑" panose="020B0503020204020204" charset="-122"/>
                <a:sym typeface="+mn-ea"/>
              </a:rPr>
              <a:t>2.</a:t>
            </a:r>
            <a:r>
              <a:rPr lang="zh-CN" altLang="en-US" sz="4000" b="1" spc="300" dirty="0">
                <a:solidFill>
                  <a:schemeClr val="accent2">
                    <a:lumMod val="75000"/>
                  </a:schemeClr>
                </a:solidFill>
                <a:latin typeface="微软雅黑" panose="020B0503020204020204" charset="-122"/>
                <a:ea typeface="微软雅黑" panose="020B0503020204020204" charset="-122"/>
                <a:sym typeface="+mn-ea"/>
              </a:rPr>
              <a:t>用户管理类</a:t>
            </a:r>
            <a:endParaRPr lang="zh-CN" altLang="en-US" sz="4000" dirty="0"/>
          </a:p>
        </p:txBody>
      </p:sp>
      <p:grpSp>
        <p:nvGrpSpPr>
          <p:cNvPr id="64" name="组合 63"/>
          <p:cNvGrpSpPr/>
          <p:nvPr/>
        </p:nvGrpSpPr>
        <p:grpSpPr>
          <a:xfrm>
            <a:off x="2629070" y="337820"/>
            <a:ext cx="6559412" cy="107350"/>
            <a:chOff x="3893464" y="1130139"/>
            <a:chExt cx="4490797" cy="0"/>
          </a:xfrm>
        </p:grpSpPr>
        <p:cxnSp>
          <p:nvCxnSpPr>
            <p:cNvPr id="65" name="直接箭头连接符 25"/>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66" name="直接箭头连接符 25"/>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grpSp>
        <p:nvGrpSpPr>
          <p:cNvPr id="67" name="组合 66"/>
          <p:cNvGrpSpPr/>
          <p:nvPr/>
        </p:nvGrpSpPr>
        <p:grpSpPr>
          <a:xfrm>
            <a:off x="503696" y="2550573"/>
            <a:ext cx="10971116" cy="1577791"/>
            <a:chOff x="590228" y="395466"/>
            <a:chExt cx="10971116" cy="1577791"/>
          </a:xfrm>
        </p:grpSpPr>
        <p:sp>
          <p:nvSpPr>
            <p:cNvPr id="68" name="椭圆 67"/>
            <p:cNvSpPr/>
            <p:nvPr/>
          </p:nvSpPr>
          <p:spPr>
            <a:xfrm>
              <a:off x="5160011" y="395466"/>
              <a:ext cx="1650964" cy="157779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ym typeface="+mn-lt"/>
              </a:endParaRPr>
            </a:p>
          </p:txBody>
        </p:sp>
        <p:grpSp>
          <p:nvGrpSpPr>
            <p:cNvPr id="69" name="组合 68"/>
            <p:cNvGrpSpPr/>
            <p:nvPr/>
          </p:nvGrpSpPr>
          <p:grpSpPr>
            <a:xfrm>
              <a:off x="590228" y="994453"/>
              <a:ext cx="10971116" cy="188503"/>
              <a:chOff x="663605" y="997275"/>
              <a:chExt cx="10971116" cy="188503"/>
            </a:xfrm>
          </p:grpSpPr>
          <p:cxnSp>
            <p:nvCxnSpPr>
              <p:cNvPr id="70" name="直接连接符 69"/>
              <p:cNvCxnSpPr/>
              <p:nvPr/>
            </p:nvCxnSpPr>
            <p:spPr>
              <a:xfrm>
                <a:off x="663605" y="997275"/>
                <a:ext cx="2991556" cy="0"/>
              </a:xfrm>
              <a:prstGeom prst="line">
                <a:avLst/>
              </a:prstGeom>
              <a:ln>
                <a:solidFill>
                  <a:schemeClr val="bg1">
                    <a:lumMod val="65000"/>
                    <a:alpha val="62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8643165" y="1185778"/>
                <a:ext cx="2991556" cy="0"/>
              </a:xfrm>
              <a:prstGeom prst="line">
                <a:avLst/>
              </a:prstGeom>
              <a:ln>
                <a:solidFill>
                  <a:schemeClr val="bg1">
                    <a:lumMod val="65000"/>
                    <a:alpha val="62000"/>
                  </a:schemeClr>
                </a:solidFill>
              </a:ln>
            </p:spPr>
            <p:style>
              <a:lnRef idx="1">
                <a:schemeClr val="accent1"/>
              </a:lnRef>
              <a:fillRef idx="0">
                <a:schemeClr val="accent1"/>
              </a:fillRef>
              <a:effectRef idx="0">
                <a:schemeClr val="accent1"/>
              </a:effectRef>
              <a:fontRef idx="minor">
                <a:schemeClr val="tx1"/>
              </a:fontRef>
            </p:style>
          </p:cxnSp>
        </p:grpSp>
      </p:grpSp>
      <p:sp>
        <p:nvSpPr>
          <p:cNvPr id="72" name="book-closed-tool_59175"/>
          <p:cNvSpPr>
            <a:spLocks noChangeAspect="1"/>
          </p:cNvSpPr>
          <p:nvPr/>
        </p:nvSpPr>
        <p:spPr bwMode="auto">
          <a:xfrm>
            <a:off x="5579962" y="2989786"/>
            <a:ext cx="637997" cy="699364"/>
          </a:xfrm>
          <a:custGeom>
            <a:avLst/>
            <a:gdLst>
              <a:gd name="T0" fmla="*/ 1160 w 1187"/>
              <a:gd name="T1" fmla="*/ 0 h 1303"/>
              <a:gd name="T2" fmla="*/ 1098 w 1187"/>
              <a:gd name="T3" fmla="*/ 0 h 1303"/>
              <a:gd name="T4" fmla="*/ 1071 w 1187"/>
              <a:gd name="T5" fmla="*/ 27 h 1303"/>
              <a:gd name="T6" fmla="*/ 1071 w 1187"/>
              <a:gd name="T7" fmla="*/ 1187 h 1303"/>
              <a:gd name="T8" fmla="*/ 342 w 1187"/>
              <a:gd name="T9" fmla="*/ 1187 h 1303"/>
              <a:gd name="T10" fmla="*/ 246 w 1187"/>
              <a:gd name="T11" fmla="*/ 1091 h 1303"/>
              <a:gd name="T12" fmla="*/ 342 w 1187"/>
              <a:gd name="T13" fmla="*/ 994 h 1303"/>
              <a:gd name="T14" fmla="*/ 911 w 1187"/>
              <a:gd name="T15" fmla="*/ 994 h 1303"/>
              <a:gd name="T16" fmla="*/ 938 w 1187"/>
              <a:gd name="T17" fmla="*/ 968 h 1303"/>
              <a:gd name="T18" fmla="*/ 938 w 1187"/>
              <a:gd name="T19" fmla="*/ 27 h 1303"/>
              <a:gd name="T20" fmla="*/ 911 w 1187"/>
              <a:gd name="T21" fmla="*/ 0 h 1303"/>
              <a:gd name="T22" fmla="*/ 306 w 1187"/>
              <a:gd name="T23" fmla="*/ 0 h 1303"/>
              <a:gd name="T24" fmla="*/ 0 w 1187"/>
              <a:gd name="T25" fmla="*/ 306 h 1303"/>
              <a:gd name="T26" fmla="*/ 0 w 1187"/>
              <a:gd name="T27" fmla="*/ 996 h 1303"/>
              <a:gd name="T28" fmla="*/ 307 w 1187"/>
              <a:gd name="T29" fmla="*/ 1303 h 1303"/>
              <a:gd name="T30" fmla="*/ 1160 w 1187"/>
              <a:gd name="T31" fmla="*/ 1303 h 1303"/>
              <a:gd name="T32" fmla="*/ 1187 w 1187"/>
              <a:gd name="T33" fmla="*/ 1276 h 1303"/>
              <a:gd name="T34" fmla="*/ 1187 w 1187"/>
              <a:gd name="T35" fmla="*/ 27 h 1303"/>
              <a:gd name="T36" fmla="*/ 1160 w 1187"/>
              <a:gd name="T37" fmla="*/ 0 h 1303"/>
              <a:gd name="T38" fmla="*/ 331 w 1187"/>
              <a:gd name="T39" fmla="*/ 134 h 1303"/>
              <a:gd name="T40" fmla="*/ 378 w 1187"/>
              <a:gd name="T41" fmla="*/ 87 h 1303"/>
              <a:gd name="T42" fmla="*/ 425 w 1187"/>
              <a:gd name="T43" fmla="*/ 134 h 1303"/>
              <a:gd name="T44" fmla="*/ 425 w 1187"/>
              <a:gd name="T45" fmla="*/ 860 h 1303"/>
              <a:gd name="T46" fmla="*/ 378 w 1187"/>
              <a:gd name="T47" fmla="*/ 907 h 1303"/>
              <a:gd name="T48" fmla="*/ 331 w 1187"/>
              <a:gd name="T49" fmla="*/ 860 h 1303"/>
              <a:gd name="T50" fmla="*/ 331 w 1187"/>
              <a:gd name="T51" fmla="*/ 134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7" h="1303">
                <a:moveTo>
                  <a:pt x="1160" y="0"/>
                </a:moveTo>
                <a:lnTo>
                  <a:pt x="1098" y="0"/>
                </a:lnTo>
                <a:cubicBezTo>
                  <a:pt x="1083" y="0"/>
                  <a:pt x="1071" y="12"/>
                  <a:pt x="1071" y="27"/>
                </a:cubicBezTo>
                <a:lnTo>
                  <a:pt x="1071" y="1187"/>
                </a:lnTo>
                <a:lnTo>
                  <a:pt x="342" y="1187"/>
                </a:lnTo>
                <a:cubicBezTo>
                  <a:pt x="289" y="1187"/>
                  <a:pt x="246" y="1144"/>
                  <a:pt x="246" y="1091"/>
                </a:cubicBezTo>
                <a:cubicBezTo>
                  <a:pt x="246" y="1037"/>
                  <a:pt x="289" y="994"/>
                  <a:pt x="342" y="994"/>
                </a:cubicBezTo>
                <a:lnTo>
                  <a:pt x="911" y="994"/>
                </a:lnTo>
                <a:cubicBezTo>
                  <a:pt x="926" y="994"/>
                  <a:pt x="938" y="982"/>
                  <a:pt x="938" y="968"/>
                </a:cubicBezTo>
                <a:lnTo>
                  <a:pt x="938" y="27"/>
                </a:lnTo>
                <a:cubicBezTo>
                  <a:pt x="938" y="12"/>
                  <a:pt x="926" y="0"/>
                  <a:pt x="911" y="0"/>
                </a:cubicBezTo>
                <a:lnTo>
                  <a:pt x="306" y="0"/>
                </a:lnTo>
                <a:cubicBezTo>
                  <a:pt x="138" y="0"/>
                  <a:pt x="0" y="137"/>
                  <a:pt x="0" y="306"/>
                </a:cubicBezTo>
                <a:lnTo>
                  <a:pt x="0" y="996"/>
                </a:lnTo>
                <a:cubicBezTo>
                  <a:pt x="0" y="1165"/>
                  <a:pt x="138" y="1303"/>
                  <a:pt x="307" y="1303"/>
                </a:cubicBezTo>
                <a:lnTo>
                  <a:pt x="1160" y="1303"/>
                </a:lnTo>
                <a:cubicBezTo>
                  <a:pt x="1175" y="1303"/>
                  <a:pt x="1187" y="1291"/>
                  <a:pt x="1187" y="1276"/>
                </a:cubicBezTo>
                <a:lnTo>
                  <a:pt x="1187" y="27"/>
                </a:lnTo>
                <a:cubicBezTo>
                  <a:pt x="1187" y="12"/>
                  <a:pt x="1175" y="0"/>
                  <a:pt x="1160" y="0"/>
                </a:cubicBezTo>
                <a:close/>
                <a:moveTo>
                  <a:pt x="331" y="134"/>
                </a:moveTo>
                <a:cubicBezTo>
                  <a:pt x="331" y="108"/>
                  <a:pt x="352" y="87"/>
                  <a:pt x="378" y="87"/>
                </a:cubicBezTo>
                <a:cubicBezTo>
                  <a:pt x="404" y="87"/>
                  <a:pt x="425" y="108"/>
                  <a:pt x="425" y="134"/>
                </a:cubicBezTo>
                <a:lnTo>
                  <a:pt x="425" y="860"/>
                </a:lnTo>
                <a:cubicBezTo>
                  <a:pt x="425" y="886"/>
                  <a:pt x="404" y="907"/>
                  <a:pt x="378" y="907"/>
                </a:cubicBezTo>
                <a:cubicBezTo>
                  <a:pt x="352" y="907"/>
                  <a:pt x="331" y="886"/>
                  <a:pt x="331" y="860"/>
                </a:cubicBezTo>
                <a:lnTo>
                  <a:pt x="331" y="134"/>
                </a:lnTo>
                <a:close/>
              </a:path>
            </a:pathLst>
          </a:custGeom>
          <a:solidFill>
            <a:schemeClr val="bg1"/>
          </a:solidFill>
          <a:ln>
            <a:noFill/>
          </a:ln>
          <a:effectLst/>
        </p:spPr>
      </p:sp>
      <p:sp>
        <p:nvSpPr>
          <p:cNvPr id="73" name="iSļíḍè"/>
          <p:cNvSpPr/>
          <p:nvPr/>
        </p:nvSpPr>
        <p:spPr>
          <a:xfrm>
            <a:off x="3702990" y="1407762"/>
            <a:ext cx="1536065" cy="419735"/>
          </a:xfrm>
          <a:prstGeom prst="rect">
            <a:avLst/>
          </a:prstGeom>
          <a:solidFill>
            <a:schemeClr val="bg1"/>
          </a:solidFill>
          <a:ln>
            <a:solidFill>
              <a:schemeClr val="bg1">
                <a:lumMod val="75000"/>
              </a:schemeClr>
            </a:solidFill>
          </a:ln>
        </p:spPr>
        <p:txBody>
          <a:bodyPr wrap="square" lIns="91440" tIns="45720" rIns="91440" bIns="45720" anchor="ctr">
            <a:normAutofit/>
          </a:bodyPr>
          <a:lstStyle/>
          <a:p>
            <a:pPr algn="ctr"/>
            <a:r>
              <a:rPr lang="zh-CN" altLang="en-US" sz="1400" b="1" spc="300" dirty="0">
                <a:solidFill>
                  <a:schemeClr val="accent2">
                    <a:lumMod val="75000"/>
                  </a:schemeClr>
                </a:solidFill>
                <a:latin typeface="微软雅黑" panose="020B0503020204020204" charset="-122"/>
                <a:ea typeface="微软雅黑" panose="020B0503020204020204" charset="-122"/>
                <a:sym typeface="+mn-ea"/>
              </a:rPr>
              <a:t>创建用户</a:t>
            </a:r>
            <a:endParaRPr lang="zh-CN" altLang="en-US" sz="1400" dirty="0"/>
          </a:p>
        </p:txBody>
      </p:sp>
      <p:sp>
        <p:nvSpPr>
          <p:cNvPr id="74" name="iSļíḍè"/>
          <p:cNvSpPr/>
          <p:nvPr/>
        </p:nvSpPr>
        <p:spPr>
          <a:xfrm>
            <a:off x="6227627" y="5000549"/>
            <a:ext cx="1536065" cy="419735"/>
          </a:xfrm>
          <a:prstGeom prst="rect">
            <a:avLst/>
          </a:prstGeom>
          <a:solidFill>
            <a:schemeClr val="bg1"/>
          </a:solidFill>
          <a:ln>
            <a:solidFill>
              <a:schemeClr val="bg1">
                <a:lumMod val="75000"/>
              </a:schemeClr>
            </a:solidFill>
          </a:ln>
        </p:spPr>
        <p:txBody>
          <a:bodyPr wrap="square" lIns="91440" tIns="45720" rIns="91440" bIns="45720" anchor="ctr">
            <a:normAutofit/>
          </a:bodyPr>
          <a:lstStyle/>
          <a:p>
            <a:pPr algn="ctr"/>
            <a:r>
              <a:rPr lang="zh-CN" altLang="en-US" sz="1400" b="1" spc="300" dirty="0">
                <a:solidFill>
                  <a:schemeClr val="accent2">
                    <a:lumMod val="75000"/>
                  </a:schemeClr>
                </a:solidFill>
                <a:latin typeface="微软雅黑" panose="020B0503020204020204" charset="-122"/>
                <a:ea typeface="微软雅黑" panose="020B0503020204020204" charset="-122"/>
                <a:sym typeface="+mn-ea"/>
              </a:rPr>
              <a:t>用户注销</a:t>
            </a:r>
            <a:endParaRPr lang="zh-CN" altLang="en-US" sz="1400" dirty="0"/>
          </a:p>
        </p:txBody>
      </p:sp>
      <p:sp>
        <p:nvSpPr>
          <p:cNvPr id="75" name="iSļíḍè"/>
          <p:cNvSpPr/>
          <p:nvPr/>
        </p:nvSpPr>
        <p:spPr>
          <a:xfrm>
            <a:off x="4023911" y="5006791"/>
            <a:ext cx="1536065" cy="419735"/>
          </a:xfrm>
          <a:prstGeom prst="rect">
            <a:avLst/>
          </a:prstGeom>
          <a:solidFill>
            <a:schemeClr val="bg1"/>
          </a:solidFill>
          <a:ln>
            <a:solidFill>
              <a:schemeClr val="bg1">
                <a:lumMod val="75000"/>
              </a:schemeClr>
            </a:solidFill>
          </a:ln>
        </p:spPr>
        <p:txBody>
          <a:bodyPr wrap="square" lIns="91440" tIns="45720" rIns="91440" bIns="45720" anchor="ctr">
            <a:normAutofit/>
          </a:bodyPr>
          <a:lstStyle/>
          <a:p>
            <a:pPr algn="ctr"/>
            <a:r>
              <a:rPr lang="zh-CN" altLang="en-US" sz="1400" b="1" spc="300" dirty="0">
                <a:solidFill>
                  <a:schemeClr val="accent2">
                    <a:lumMod val="75000"/>
                  </a:schemeClr>
                </a:solidFill>
                <a:latin typeface="微软雅黑" panose="020B0503020204020204" charset="-122"/>
                <a:ea typeface="微软雅黑" panose="020B0503020204020204" charset="-122"/>
                <a:sym typeface="+mn-ea"/>
              </a:rPr>
              <a:t>用户修改密码</a:t>
            </a:r>
            <a:endParaRPr lang="zh-CN" altLang="en-US" sz="1400" dirty="0"/>
          </a:p>
        </p:txBody>
      </p:sp>
      <p:sp>
        <p:nvSpPr>
          <p:cNvPr id="76" name="iSļíḍè"/>
          <p:cNvSpPr/>
          <p:nvPr/>
        </p:nvSpPr>
        <p:spPr>
          <a:xfrm>
            <a:off x="6227628" y="1447668"/>
            <a:ext cx="1536065" cy="419735"/>
          </a:xfrm>
          <a:prstGeom prst="rect">
            <a:avLst/>
          </a:prstGeom>
          <a:solidFill>
            <a:schemeClr val="bg1"/>
          </a:solidFill>
          <a:ln>
            <a:solidFill>
              <a:schemeClr val="bg1">
                <a:lumMod val="75000"/>
              </a:schemeClr>
            </a:solidFill>
          </a:ln>
        </p:spPr>
        <p:txBody>
          <a:bodyPr wrap="square" lIns="91440" tIns="45720" rIns="91440" bIns="45720" anchor="ctr">
            <a:normAutofit/>
          </a:bodyPr>
          <a:lstStyle/>
          <a:p>
            <a:pPr algn="ctr"/>
            <a:r>
              <a:rPr lang="zh-CN" altLang="en-US" sz="1400" b="1" spc="300" dirty="0">
                <a:solidFill>
                  <a:schemeClr val="accent2">
                    <a:lumMod val="75000"/>
                  </a:schemeClr>
                </a:solidFill>
                <a:latin typeface="微软雅黑" panose="020B0503020204020204" charset="-122"/>
                <a:ea typeface="微软雅黑" panose="020B0503020204020204" charset="-122"/>
                <a:sym typeface="+mn-ea"/>
              </a:rPr>
              <a:t>用户修改昵称</a:t>
            </a:r>
            <a:endParaRPr lang="zh-CN" altLang="en-US" sz="1400" dirty="0"/>
          </a:p>
        </p:txBody>
      </p:sp>
      <p:cxnSp>
        <p:nvCxnSpPr>
          <p:cNvPr id="77" name="直接连接符 76"/>
          <p:cNvCxnSpPr/>
          <p:nvPr/>
        </p:nvCxnSpPr>
        <p:spPr>
          <a:xfrm>
            <a:off x="5787221" y="899559"/>
            <a:ext cx="0" cy="1406618"/>
          </a:xfrm>
          <a:prstGeom prst="line">
            <a:avLst/>
          </a:prstGeom>
          <a:ln>
            <a:solidFill>
              <a:schemeClr val="bg1">
                <a:lumMod val="65000"/>
                <a:alpha val="62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5875103" y="4844731"/>
            <a:ext cx="0" cy="1406618"/>
          </a:xfrm>
          <a:prstGeom prst="line">
            <a:avLst/>
          </a:prstGeom>
          <a:ln>
            <a:solidFill>
              <a:schemeClr val="bg1">
                <a:lumMod val="65000"/>
                <a:alpha val="62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500" fill="hold"/>
                                        <p:tgtEl>
                                          <p:spTgt spid="64"/>
                                        </p:tgtEl>
                                        <p:attrNameLst>
                                          <p:attrName>ppt_w</p:attrName>
                                        </p:attrNameLst>
                                      </p:cBhvr>
                                      <p:tavLst>
                                        <p:tav tm="0">
                                          <p:val>
                                            <p:fltVal val="0"/>
                                          </p:val>
                                        </p:tav>
                                        <p:tav tm="100000">
                                          <p:val>
                                            <p:strVal val="#ppt_w"/>
                                          </p:val>
                                        </p:tav>
                                      </p:tavLst>
                                    </p:anim>
                                    <p:anim calcmode="lin" valueType="num">
                                      <p:cBhvr>
                                        <p:cTn id="8" dur="500" fill="hold"/>
                                        <p:tgtEl>
                                          <p:spTgt spid="64"/>
                                        </p:tgtEl>
                                        <p:attrNameLst>
                                          <p:attrName>ppt_h</p:attrName>
                                        </p:attrNameLst>
                                      </p:cBhvr>
                                      <p:tavLst>
                                        <p:tav tm="0">
                                          <p:val>
                                            <p:fltVal val="0"/>
                                          </p:val>
                                        </p:tav>
                                        <p:tav tm="100000">
                                          <p:val>
                                            <p:strVal val="#ppt_h"/>
                                          </p:val>
                                        </p:tav>
                                      </p:tavLst>
                                    </p:anim>
                                    <p:animEffect transition="in" filter="fade">
                                      <p:cBhvr>
                                        <p:cTn id="9" dur="500"/>
                                        <p:tgtEl>
                                          <p:spTgt spid="6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3"/>
                                        </p:tgtEl>
                                        <p:attrNameLst>
                                          <p:attrName>style.visibility</p:attrName>
                                        </p:attrNameLst>
                                      </p:cBhvr>
                                      <p:to>
                                        <p:strVal val="visible"/>
                                      </p:to>
                                    </p:set>
                                    <p:anim calcmode="lin" valueType="num">
                                      <p:cBhvr>
                                        <p:cTn id="12" dur="500" fill="hold"/>
                                        <p:tgtEl>
                                          <p:spTgt spid="63"/>
                                        </p:tgtEl>
                                        <p:attrNameLst>
                                          <p:attrName>ppt_w</p:attrName>
                                        </p:attrNameLst>
                                      </p:cBhvr>
                                      <p:tavLst>
                                        <p:tav tm="0">
                                          <p:val>
                                            <p:fltVal val="0"/>
                                          </p:val>
                                        </p:tav>
                                        <p:tav tm="100000">
                                          <p:val>
                                            <p:strVal val="#ppt_w"/>
                                          </p:val>
                                        </p:tav>
                                      </p:tavLst>
                                    </p:anim>
                                    <p:anim calcmode="lin" valueType="num">
                                      <p:cBhvr>
                                        <p:cTn id="13" dur="500" fill="hold"/>
                                        <p:tgtEl>
                                          <p:spTgt spid="63"/>
                                        </p:tgtEl>
                                        <p:attrNameLst>
                                          <p:attrName>ppt_h</p:attrName>
                                        </p:attrNameLst>
                                      </p:cBhvr>
                                      <p:tavLst>
                                        <p:tav tm="0">
                                          <p:val>
                                            <p:fltVal val="0"/>
                                          </p:val>
                                        </p:tav>
                                        <p:tav tm="100000">
                                          <p:val>
                                            <p:strVal val="#ppt_h"/>
                                          </p:val>
                                        </p:tav>
                                      </p:tavLst>
                                    </p:anim>
                                    <p:animEffect transition="in" filter="fade">
                                      <p:cBhvr>
                                        <p:cTn id="14" dur="500"/>
                                        <p:tgtEl>
                                          <p:spTgt spid="63"/>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72"/>
                                        </p:tgtEl>
                                        <p:attrNameLst>
                                          <p:attrName>style.visibility</p:attrName>
                                        </p:attrNameLst>
                                      </p:cBhvr>
                                      <p:to>
                                        <p:strVal val="visible"/>
                                      </p:to>
                                    </p:set>
                                    <p:anim calcmode="lin" valueType="num">
                                      <p:cBhvr>
                                        <p:cTn id="19" dur="500" fill="hold"/>
                                        <p:tgtEl>
                                          <p:spTgt spid="72"/>
                                        </p:tgtEl>
                                        <p:attrNameLst>
                                          <p:attrName>ppt_w</p:attrName>
                                        </p:attrNameLst>
                                      </p:cBhvr>
                                      <p:tavLst>
                                        <p:tav tm="0">
                                          <p:val>
                                            <p:fltVal val="0"/>
                                          </p:val>
                                        </p:tav>
                                        <p:tav tm="100000">
                                          <p:val>
                                            <p:strVal val="#ppt_w"/>
                                          </p:val>
                                        </p:tav>
                                      </p:tavLst>
                                    </p:anim>
                                    <p:anim calcmode="lin" valueType="num">
                                      <p:cBhvr>
                                        <p:cTn id="20" dur="500" fill="hold"/>
                                        <p:tgtEl>
                                          <p:spTgt spid="72"/>
                                        </p:tgtEl>
                                        <p:attrNameLst>
                                          <p:attrName>ppt_h</p:attrName>
                                        </p:attrNameLst>
                                      </p:cBhvr>
                                      <p:tavLst>
                                        <p:tav tm="0">
                                          <p:val>
                                            <p:fltVal val="0"/>
                                          </p:val>
                                        </p:tav>
                                        <p:tav tm="100000">
                                          <p:val>
                                            <p:strVal val="#ppt_h"/>
                                          </p:val>
                                        </p:tav>
                                      </p:tavLst>
                                    </p:anim>
                                    <p:animEffect transition="in" filter="fade">
                                      <p:cBhvr>
                                        <p:cTn id="21" dur="500"/>
                                        <p:tgtEl>
                                          <p:spTgt spid="72"/>
                                        </p:tgtEl>
                                      </p:cBhvr>
                                    </p:animEffect>
                                  </p:childTnLst>
                                </p:cTn>
                              </p:par>
                              <p:par>
                                <p:cTn id="22" presetID="53" presetClass="entr" presetSubtype="16" fill="hold" nodeType="withEffect">
                                  <p:stCondLst>
                                    <p:cond delay="0"/>
                                  </p:stCondLst>
                                  <p:childTnLst>
                                    <p:set>
                                      <p:cBhvr>
                                        <p:cTn id="23" dur="1" fill="hold">
                                          <p:stCondLst>
                                            <p:cond delay="0"/>
                                          </p:stCondLst>
                                        </p:cTn>
                                        <p:tgtEl>
                                          <p:spTgt spid="67"/>
                                        </p:tgtEl>
                                        <p:attrNameLst>
                                          <p:attrName>style.visibility</p:attrName>
                                        </p:attrNameLst>
                                      </p:cBhvr>
                                      <p:to>
                                        <p:strVal val="visible"/>
                                      </p:to>
                                    </p:set>
                                    <p:anim calcmode="lin" valueType="num">
                                      <p:cBhvr>
                                        <p:cTn id="24" dur="500" fill="hold"/>
                                        <p:tgtEl>
                                          <p:spTgt spid="67"/>
                                        </p:tgtEl>
                                        <p:attrNameLst>
                                          <p:attrName>ppt_w</p:attrName>
                                        </p:attrNameLst>
                                      </p:cBhvr>
                                      <p:tavLst>
                                        <p:tav tm="0">
                                          <p:val>
                                            <p:fltVal val="0"/>
                                          </p:val>
                                        </p:tav>
                                        <p:tav tm="100000">
                                          <p:val>
                                            <p:strVal val="#ppt_w"/>
                                          </p:val>
                                        </p:tav>
                                      </p:tavLst>
                                    </p:anim>
                                    <p:anim calcmode="lin" valueType="num">
                                      <p:cBhvr>
                                        <p:cTn id="25" dur="500" fill="hold"/>
                                        <p:tgtEl>
                                          <p:spTgt spid="67"/>
                                        </p:tgtEl>
                                        <p:attrNameLst>
                                          <p:attrName>ppt_h</p:attrName>
                                        </p:attrNameLst>
                                      </p:cBhvr>
                                      <p:tavLst>
                                        <p:tav tm="0">
                                          <p:val>
                                            <p:fltVal val="0"/>
                                          </p:val>
                                        </p:tav>
                                        <p:tav tm="100000">
                                          <p:val>
                                            <p:strVal val="#ppt_h"/>
                                          </p:val>
                                        </p:tav>
                                      </p:tavLst>
                                    </p:anim>
                                    <p:animEffect transition="in" filter="fade">
                                      <p:cBhvr>
                                        <p:cTn id="26"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952500" y="-95250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9" name="图片 58"/>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579690" y="564904"/>
            <a:ext cx="4444752" cy="2584656"/>
          </a:xfrm>
          <a:prstGeom prst="rect">
            <a:avLst/>
          </a:prstGeom>
          <a:noFill/>
          <a:ln>
            <a:noFill/>
          </a:ln>
        </p:spPr>
      </p:pic>
      <p:pic>
        <p:nvPicPr>
          <p:cNvPr id="60" name="图片 5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037" y="769067"/>
            <a:ext cx="4149224" cy="2412804"/>
          </a:xfrm>
          <a:prstGeom prst="rect">
            <a:avLst/>
          </a:prstGeom>
          <a:noFill/>
          <a:ln>
            <a:noFill/>
          </a:ln>
        </p:spPr>
      </p:pic>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06772" y="2808894"/>
            <a:ext cx="4547621" cy="2177996"/>
          </a:xfrm>
          <a:prstGeom prst="rect">
            <a:avLst/>
          </a:prstGeom>
          <a:noFill/>
          <a:ln>
            <a:noFill/>
          </a:ln>
        </p:spPr>
      </p:pic>
      <p:pic>
        <p:nvPicPr>
          <p:cNvPr id="62" name="图片 6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36862" y="4044122"/>
            <a:ext cx="4055138" cy="2358093"/>
          </a:xfrm>
          <a:prstGeom prst="rect">
            <a:avLst/>
          </a:prstGeom>
          <a:noFill/>
          <a:ln>
            <a:noFill/>
          </a:ln>
        </p:spPr>
      </p:pic>
      <p:sp>
        <p:nvSpPr>
          <p:cNvPr id="63" name="文本框 62"/>
          <p:cNvSpPr txBox="1"/>
          <p:nvPr/>
        </p:nvSpPr>
        <p:spPr>
          <a:xfrm>
            <a:off x="4591047" y="50127"/>
            <a:ext cx="2754086" cy="707886"/>
          </a:xfrm>
          <a:prstGeom prst="rect">
            <a:avLst/>
          </a:prstGeom>
          <a:noFill/>
        </p:spPr>
        <p:txBody>
          <a:bodyPr wrap="square" rtlCol="0">
            <a:spAutoFit/>
          </a:bodyPr>
          <a:lstStyle/>
          <a:p>
            <a:pPr algn="ctr"/>
            <a:r>
              <a:rPr lang="en-US" altLang="zh-CN" sz="4000" b="1" spc="300" dirty="0">
                <a:solidFill>
                  <a:schemeClr val="accent2">
                    <a:lumMod val="75000"/>
                  </a:schemeClr>
                </a:solidFill>
                <a:latin typeface="微软雅黑" panose="020B0503020204020204" charset="-122"/>
                <a:ea typeface="微软雅黑" panose="020B0503020204020204" charset="-122"/>
                <a:sym typeface="+mn-ea"/>
              </a:rPr>
              <a:t>3.</a:t>
            </a:r>
            <a:r>
              <a:rPr lang="zh-CN" altLang="en-US" sz="4000" b="1" spc="300" dirty="0">
                <a:solidFill>
                  <a:schemeClr val="accent2">
                    <a:lumMod val="75000"/>
                  </a:schemeClr>
                </a:solidFill>
                <a:latin typeface="微软雅黑" panose="020B0503020204020204" charset="-122"/>
                <a:ea typeface="微软雅黑" panose="020B0503020204020204" charset="-122"/>
                <a:sym typeface="+mn-ea"/>
              </a:rPr>
              <a:t>相片类</a:t>
            </a:r>
            <a:endParaRPr lang="zh-CN" altLang="en-US" sz="4000" dirty="0"/>
          </a:p>
        </p:txBody>
      </p:sp>
      <p:grpSp>
        <p:nvGrpSpPr>
          <p:cNvPr id="64" name="组合 63"/>
          <p:cNvGrpSpPr/>
          <p:nvPr/>
        </p:nvGrpSpPr>
        <p:grpSpPr>
          <a:xfrm>
            <a:off x="3761381" y="397504"/>
            <a:ext cx="4490797" cy="0"/>
            <a:chOff x="3893464" y="1130139"/>
            <a:chExt cx="4490797" cy="0"/>
          </a:xfrm>
        </p:grpSpPr>
        <p:cxnSp>
          <p:nvCxnSpPr>
            <p:cNvPr id="65" name="直接箭头连接符 25"/>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66" name="直接箭头连接符 25"/>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grpSp>
        <p:nvGrpSpPr>
          <p:cNvPr id="67" name="组合 66"/>
          <p:cNvGrpSpPr/>
          <p:nvPr/>
        </p:nvGrpSpPr>
        <p:grpSpPr>
          <a:xfrm>
            <a:off x="727141" y="1485930"/>
            <a:ext cx="10737717" cy="1795748"/>
            <a:chOff x="783871" y="944900"/>
            <a:chExt cx="10737717" cy="1795748"/>
          </a:xfrm>
        </p:grpSpPr>
        <p:sp>
          <p:nvSpPr>
            <p:cNvPr id="68" name="椭圆 67"/>
            <p:cNvSpPr/>
            <p:nvPr/>
          </p:nvSpPr>
          <p:spPr>
            <a:xfrm>
              <a:off x="5140025" y="944900"/>
              <a:ext cx="1650964" cy="157779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ym typeface="+mn-lt"/>
              </a:endParaRPr>
            </a:p>
          </p:txBody>
        </p:sp>
        <p:grpSp>
          <p:nvGrpSpPr>
            <p:cNvPr id="69" name="组合 68"/>
            <p:cNvGrpSpPr/>
            <p:nvPr/>
          </p:nvGrpSpPr>
          <p:grpSpPr>
            <a:xfrm>
              <a:off x="783871" y="2700891"/>
              <a:ext cx="10737717" cy="39757"/>
              <a:chOff x="857248" y="2703713"/>
              <a:chExt cx="10737717" cy="39757"/>
            </a:xfrm>
          </p:grpSpPr>
          <p:cxnSp>
            <p:nvCxnSpPr>
              <p:cNvPr id="70" name="直接连接符 69"/>
              <p:cNvCxnSpPr/>
              <p:nvPr/>
            </p:nvCxnSpPr>
            <p:spPr>
              <a:xfrm>
                <a:off x="857248" y="2703713"/>
                <a:ext cx="2991556" cy="0"/>
              </a:xfrm>
              <a:prstGeom prst="line">
                <a:avLst/>
              </a:prstGeom>
              <a:ln>
                <a:solidFill>
                  <a:schemeClr val="bg1">
                    <a:lumMod val="65000"/>
                    <a:alpha val="62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8603409" y="2743470"/>
                <a:ext cx="2991556" cy="0"/>
              </a:xfrm>
              <a:prstGeom prst="line">
                <a:avLst/>
              </a:prstGeom>
              <a:ln>
                <a:solidFill>
                  <a:schemeClr val="bg1">
                    <a:lumMod val="65000"/>
                    <a:alpha val="62000"/>
                  </a:schemeClr>
                </a:solidFill>
              </a:ln>
            </p:spPr>
            <p:style>
              <a:lnRef idx="1">
                <a:schemeClr val="accent1"/>
              </a:lnRef>
              <a:fillRef idx="0">
                <a:schemeClr val="accent1"/>
              </a:fillRef>
              <a:effectRef idx="0">
                <a:schemeClr val="accent1"/>
              </a:effectRef>
              <a:fontRef idx="minor">
                <a:schemeClr val="tx1"/>
              </a:fontRef>
            </p:style>
          </p:cxnSp>
        </p:grpSp>
      </p:grpSp>
      <p:sp>
        <p:nvSpPr>
          <p:cNvPr id="72" name="book-closed-tool_59175"/>
          <p:cNvSpPr>
            <a:spLocks noChangeAspect="1"/>
          </p:cNvSpPr>
          <p:nvPr/>
        </p:nvSpPr>
        <p:spPr bwMode="auto">
          <a:xfrm>
            <a:off x="5589778" y="1902675"/>
            <a:ext cx="637997" cy="699364"/>
          </a:xfrm>
          <a:custGeom>
            <a:avLst/>
            <a:gdLst>
              <a:gd name="T0" fmla="*/ 1160 w 1187"/>
              <a:gd name="T1" fmla="*/ 0 h 1303"/>
              <a:gd name="T2" fmla="*/ 1098 w 1187"/>
              <a:gd name="T3" fmla="*/ 0 h 1303"/>
              <a:gd name="T4" fmla="*/ 1071 w 1187"/>
              <a:gd name="T5" fmla="*/ 27 h 1303"/>
              <a:gd name="T6" fmla="*/ 1071 w 1187"/>
              <a:gd name="T7" fmla="*/ 1187 h 1303"/>
              <a:gd name="T8" fmla="*/ 342 w 1187"/>
              <a:gd name="T9" fmla="*/ 1187 h 1303"/>
              <a:gd name="T10" fmla="*/ 246 w 1187"/>
              <a:gd name="T11" fmla="*/ 1091 h 1303"/>
              <a:gd name="T12" fmla="*/ 342 w 1187"/>
              <a:gd name="T13" fmla="*/ 994 h 1303"/>
              <a:gd name="T14" fmla="*/ 911 w 1187"/>
              <a:gd name="T15" fmla="*/ 994 h 1303"/>
              <a:gd name="T16" fmla="*/ 938 w 1187"/>
              <a:gd name="T17" fmla="*/ 968 h 1303"/>
              <a:gd name="T18" fmla="*/ 938 w 1187"/>
              <a:gd name="T19" fmla="*/ 27 h 1303"/>
              <a:gd name="T20" fmla="*/ 911 w 1187"/>
              <a:gd name="T21" fmla="*/ 0 h 1303"/>
              <a:gd name="T22" fmla="*/ 306 w 1187"/>
              <a:gd name="T23" fmla="*/ 0 h 1303"/>
              <a:gd name="T24" fmla="*/ 0 w 1187"/>
              <a:gd name="T25" fmla="*/ 306 h 1303"/>
              <a:gd name="T26" fmla="*/ 0 w 1187"/>
              <a:gd name="T27" fmla="*/ 996 h 1303"/>
              <a:gd name="T28" fmla="*/ 307 w 1187"/>
              <a:gd name="T29" fmla="*/ 1303 h 1303"/>
              <a:gd name="T30" fmla="*/ 1160 w 1187"/>
              <a:gd name="T31" fmla="*/ 1303 h 1303"/>
              <a:gd name="T32" fmla="*/ 1187 w 1187"/>
              <a:gd name="T33" fmla="*/ 1276 h 1303"/>
              <a:gd name="T34" fmla="*/ 1187 w 1187"/>
              <a:gd name="T35" fmla="*/ 27 h 1303"/>
              <a:gd name="T36" fmla="*/ 1160 w 1187"/>
              <a:gd name="T37" fmla="*/ 0 h 1303"/>
              <a:gd name="T38" fmla="*/ 331 w 1187"/>
              <a:gd name="T39" fmla="*/ 134 h 1303"/>
              <a:gd name="T40" fmla="*/ 378 w 1187"/>
              <a:gd name="T41" fmla="*/ 87 h 1303"/>
              <a:gd name="T42" fmla="*/ 425 w 1187"/>
              <a:gd name="T43" fmla="*/ 134 h 1303"/>
              <a:gd name="T44" fmla="*/ 425 w 1187"/>
              <a:gd name="T45" fmla="*/ 860 h 1303"/>
              <a:gd name="T46" fmla="*/ 378 w 1187"/>
              <a:gd name="T47" fmla="*/ 907 h 1303"/>
              <a:gd name="T48" fmla="*/ 331 w 1187"/>
              <a:gd name="T49" fmla="*/ 860 h 1303"/>
              <a:gd name="T50" fmla="*/ 331 w 1187"/>
              <a:gd name="T51" fmla="*/ 134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7" h="1303">
                <a:moveTo>
                  <a:pt x="1160" y="0"/>
                </a:moveTo>
                <a:lnTo>
                  <a:pt x="1098" y="0"/>
                </a:lnTo>
                <a:cubicBezTo>
                  <a:pt x="1083" y="0"/>
                  <a:pt x="1071" y="12"/>
                  <a:pt x="1071" y="27"/>
                </a:cubicBezTo>
                <a:lnTo>
                  <a:pt x="1071" y="1187"/>
                </a:lnTo>
                <a:lnTo>
                  <a:pt x="342" y="1187"/>
                </a:lnTo>
                <a:cubicBezTo>
                  <a:pt x="289" y="1187"/>
                  <a:pt x="246" y="1144"/>
                  <a:pt x="246" y="1091"/>
                </a:cubicBezTo>
                <a:cubicBezTo>
                  <a:pt x="246" y="1037"/>
                  <a:pt x="289" y="994"/>
                  <a:pt x="342" y="994"/>
                </a:cubicBezTo>
                <a:lnTo>
                  <a:pt x="911" y="994"/>
                </a:lnTo>
                <a:cubicBezTo>
                  <a:pt x="926" y="994"/>
                  <a:pt x="938" y="982"/>
                  <a:pt x="938" y="968"/>
                </a:cubicBezTo>
                <a:lnTo>
                  <a:pt x="938" y="27"/>
                </a:lnTo>
                <a:cubicBezTo>
                  <a:pt x="938" y="12"/>
                  <a:pt x="926" y="0"/>
                  <a:pt x="911" y="0"/>
                </a:cubicBezTo>
                <a:lnTo>
                  <a:pt x="306" y="0"/>
                </a:lnTo>
                <a:cubicBezTo>
                  <a:pt x="138" y="0"/>
                  <a:pt x="0" y="137"/>
                  <a:pt x="0" y="306"/>
                </a:cubicBezTo>
                <a:lnTo>
                  <a:pt x="0" y="996"/>
                </a:lnTo>
                <a:cubicBezTo>
                  <a:pt x="0" y="1165"/>
                  <a:pt x="138" y="1303"/>
                  <a:pt x="307" y="1303"/>
                </a:cubicBezTo>
                <a:lnTo>
                  <a:pt x="1160" y="1303"/>
                </a:lnTo>
                <a:cubicBezTo>
                  <a:pt x="1175" y="1303"/>
                  <a:pt x="1187" y="1291"/>
                  <a:pt x="1187" y="1276"/>
                </a:cubicBezTo>
                <a:lnTo>
                  <a:pt x="1187" y="27"/>
                </a:lnTo>
                <a:cubicBezTo>
                  <a:pt x="1187" y="12"/>
                  <a:pt x="1175" y="0"/>
                  <a:pt x="1160" y="0"/>
                </a:cubicBezTo>
                <a:close/>
                <a:moveTo>
                  <a:pt x="331" y="134"/>
                </a:moveTo>
                <a:cubicBezTo>
                  <a:pt x="331" y="108"/>
                  <a:pt x="352" y="87"/>
                  <a:pt x="378" y="87"/>
                </a:cubicBezTo>
                <a:cubicBezTo>
                  <a:pt x="404" y="87"/>
                  <a:pt x="425" y="108"/>
                  <a:pt x="425" y="134"/>
                </a:cubicBezTo>
                <a:lnTo>
                  <a:pt x="425" y="860"/>
                </a:lnTo>
                <a:cubicBezTo>
                  <a:pt x="425" y="886"/>
                  <a:pt x="404" y="907"/>
                  <a:pt x="378" y="907"/>
                </a:cubicBezTo>
                <a:cubicBezTo>
                  <a:pt x="352" y="907"/>
                  <a:pt x="331" y="886"/>
                  <a:pt x="331" y="860"/>
                </a:cubicBezTo>
                <a:lnTo>
                  <a:pt x="331" y="134"/>
                </a:lnTo>
                <a:close/>
              </a:path>
            </a:pathLst>
          </a:custGeom>
          <a:solidFill>
            <a:schemeClr val="bg1"/>
          </a:solidFill>
          <a:ln>
            <a:noFill/>
          </a:ln>
          <a:effectLst/>
        </p:spPr>
      </p:sp>
      <p:sp>
        <p:nvSpPr>
          <p:cNvPr id="73" name="iSļíḍè"/>
          <p:cNvSpPr/>
          <p:nvPr/>
        </p:nvSpPr>
        <p:spPr>
          <a:xfrm>
            <a:off x="1013957" y="338278"/>
            <a:ext cx="1536065" cy="419735"/>
          </a:xfrm>
          <a:prstGeom prst="rect">
            <a:avLst/>
          </a:prstGeom>
          <a:solidFill>
            <a:schemeClr val="bg1"/>
          </a:solidFill>
          <a:ln>
            <a:solidFill>
              <a:schemeClr val="bg1">
                <a:lumMod val="75000"/>
              </a:schemeClr>
            </a:solidFill>
          </a:ln>
        </p:spPr>
        <p:txBody>
          <a:bodyPr wrap="square" lIns="91440" tIns="45720" rIns="91440" bIns="45720" anchor="ctr">
            <a:normAutofit/>
          </a:bodyPr>
          <a:lstStyle/>
          <a:p>
            <a:pPr algn="ctr"/>
            <a:r>
              <a:rPr lang="zh-CN" altLang="en-US" sz="1400" b="1" spc="300" dirty="0">
                <a:solidFill>
                  <a:schemeClr val="accent2">
                    <a:lumMod val="75000"/>
                  </a:schemeClr>
                </a:solidFill>
                <a:latin typeface="微软雅黑" panose="020B0503020204020204" charset="-122"/>
                <a:ea typeface="微软雅黑" panose="020B0503020204020204" charset="-122"/>
                <a:sym typeface="+mn-ea"/>
              </a:rPr>
              <a:t>增加相片</a:t>
            </a:r>
            <a:endParaRPr lang="zh-CN" altLang="en-US" sz="1400" dirty="0"/>
          </a:p>
        </p:txBody>
      </p:sp>
      <p:sp>
        <p:nvSpPr>
          <p:cNvPr id="74" name="iSļíḍè"/>
          <p:cNvSpPr/>
          <p:nvPr/>
        </p:nvSpPr>
        <p:spPr>
          <a:xfrm>
            <a:off x="10488377" y="6291649"/>
            <a:ext cx="1536065" cy="419735"/>
          </a:xfrm>
          <a:prstGeom prst="rect">
            <a:avLst/>
          </a:prstGeom>
          <a:solidFill>
            <a:schemeClr val="bg1"/>
          </a:solidFill>
          <a:ln>
            <a:solidFill>
              <a:schemeClr val="bg1">
                <a:lumMod val="75000"/>
              </a:schemeClr>
            </a:solidFill>
          </a:ln>
        </p:spPr>
        <p:txBody>
          <a:bodyPr wrap="square" lIns="91440" tIns="45720" rIns="91440" bIns="45720" anchor="ctr">
            <a:normAutofit/>
          </a:bodyPr>
          <a:lstStyle/>
          <a:p>
            <a:pPr algn="ctr"/>
            <a:r>
              <a:rPr lang="zh-CN" altLang="en-US" sz="1400" b="1" spc="300" dirty="0">
                <a:solidFill>
                  <a:schemeClr val="accent2">
                    <a:lumMod val="75000"/>
                  </a:schemeClr>
                </a:solidFill>
                <a:latin typeface="微软雅黑" panose="020B0503020204020204" charset="-122"/>
                <a:ea typeface="微软雅黑" panose="020B0503020204020204" charset="-122"/>
                <a:sym typeface="+mn-ea"/>
              </a:rPr>
              <a:t>相片重命名</a:t>
            </a:r>
            <a:endParaRPr lang="zh-CN" altLang="en-US" sz="1400" dirty="0"/>
          </a:p>
        </p:txBody>
      </p:sp>
      <p:sp>
        <p:nvSpPr>
          <p:cNvPr id="75" name="iSļíḍè"/>
          <p:cNvSpPr/>
          <p:nvPr/>
        </p:nvSpPr>
        <p:spPr>
          <a:xfrm>
            <a:off x="167558" y="6309854"/>
            <a:ext cx="1536065" cy="419735"/>
          </a:xfrm>
          <a:prstGeom prst="rect">
            <a:avLst/>
          </a:prstGeom>
          <a:solidFill>
            <a:schemeClr val="bg1"/>
          </a:solidFill>
          <a:ln>
            <a:solidFill>
              <a:schemeClr val="bg1">
                <a:lumMod val="75000"/>
              </a:schemeClr>
            </a:solidFill>
          </a:ln>
        </p:spPr>
        <p:txBody>
          <a:bodyPr wrap="square" lIns="91440" tIns="45720" rIns="91440" bIns="45720" anchor="ctr">
            <a:normAutofit/>
          </a:bodyPr>
          <a:lstStyle/>
          <a:p>
            <a:pPr algn="ctr"/>
            <a:r>
              <a:rPr lang="zh-CN" altLang="en-US" sz="1400" b="1" spc="300" dirty="0">
                <a:solidFill>
                  <a:schemeClr val="accent2">
                    <a:lumMod val="75000"/>
                  </a:schemeClr>
                </a:solidFill>
                <a:latin typeface="微软雅黑" panose="020B0503020204020204" charset="-122"/>
                <a:ea typeface="微软雅黑" panose="020B0503020204020204" charset="-122"/>
                <a:sym typeface="+mn-ea"/>
              </a:rPr>
              <a:t>删除相片</a:t>
            </a:r>
            <a:endParaRPr lang="zh-CN" altLang="en-US" sz="1400" dirty="0"/>
          </a:p>
        </p:txBody>
      </p:sp>
      <p:sp>
        <p:nvSpPr>
          <p:cNvPr id="76" name="iSļíḍè"/>
          <p:cNvSpPr/>
          <p:nvPr/>
        </p:nvSpPr>
        <p:spPr>
          <a:xfrm>
            <a:off x="9548171" y="315279"/>
            <a:ext cx="1536065" cy="419735"/>
          </a:xfrm>
          <a:prstGeom prst="rect">
            <a:avLst/>
          </a:prstGeom>
          <a:solidFill>
            <a:schemeClr val="bg1"/>
          </a:solidFill>
          <a:ln>
            <a:solidFill>
              <a:schemeClr val="bg1">
                <a:lumMod val="75000"/>
              </a:schemeClr>
            </a:solidFill>
          </a:ln>
        </p:spPr>
        <p:txBody>
          <a:bodyPr wrap="square" lIns="91440" tIns="45720" rIns="91440" bIns="45720" anchor="ctr">
            <a:normAutofit/>
          </a:bodyPr>
          <a:lstStyle/>
          <a:p>
            <a:pPr algn="ctr"/>
            <a:r>
              <a:rPr lang="zh-CN" altLang="en-US" sz="1400" b="1" spc="300" dirty="0">
                <a:solidFill>
                  <a:schemeClr val="accent2">
                    <a:lumMod val="75000"/>
                  </a:schemeClr>
                </a:solidFill>
                <a:latin typeface="微软雅黑" panose="020B0503020204020204" charset="-122"/>
                <a:ea typeface="微软雅黑" panose="020B0503020204020204" charset="-122"/>
                <a:sym typeface="+mn-ea"/>
              </a:rPr>
              <a:t>相片权限修改</a:t>
            </a:r>
            <a:endParaRPr lang="zh-CN" altLang="en-US" sz="1400" dirty="0"/>
          </a:p>
        </p:txBody>
      </p:sp>
      <p:pic>
        <p:nvPicPr>
          <p:cNvPr id="77" name="图片 76"/>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4044122"/>
            <a:ext cx="3896308" cy="2265732"/>
          </a:xfrm>
          <a:prstGeom prst="rect">
            <a:avLst/>
          </a:prstGeom>
          <a:noFill/>
          <a:ln>
            <a:noFill/>
          </a:ln>
        </p:spPr>
      </p:pic>
      <p:sp>
        <p:nvSpPr>
          <p:cNvPr id="78" name="iSļíḍè"/>
          <p:cNvSpPr/>
          <p:nvPr/>
        </p:nvSpPr>
        <p:spPr>
          <a:xfrm>
            <a:off x="5280195" y="4992451"/>
            <a:ext cx="1536065" cy="419735"/>
          </a:xfrm>
          <a:prstGeom prst="rect">
            <a:avLst/>
          </a:prstGeom>
          <a:solidFill>
            <a:schemeClr val="bg1"/>
          </a:solidFill>
          <a:ln>
            <a:solidFill>
              <a:schemeClr val="bg1">
                <a:lumMod val="75000"/>
              </a:schemeClr>
            </a:solidFill>
          </a:ln>
        </p:spPr>
        <p:txBody>
          <a:bodyPr wrap="square" lIns="91440" tIns="45720" rIns="91440" bIns="45720" anchor="ctr">
            <a:normAutofit/>
          </a:bodyPr>
          <a:lstStyle/>
          <a:p>
            <a:pPr algn="ctr"/>
            <a:r>
              <a:rPr lang="zh-CN" altLang="en-US" sz="1400" b="1" spc="300" dirty="0">
                <a:solidFill>
                  <a:schemeClr val="accent2">
                    <a:lumMod val="75000"/>
                  </a:schemeClr>
                </a:solidFill>
                <a:latin typeface="微软雅黑" panose="020B0503020204020204" charset="-122"/>
                <a:ea typeface="微软雅黑" panose="020B0503020204020204" charset="-122"/>
                <a:sym typeface="+mn-ea"/>
              </a:rPr>
              <a:t>查看相片</a:t>
            </a:r>
            <a:endParaRPr lang="zh-CN" altLang="en-US"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500" fill="hold"/>
                                        <p:tgtEl>
                                          <p:spTgt spid="64"/>
                                        </p:tgtEl>
                                        <p:attrNameLst>
                                          <p:attrName>ppt_w</p:attrName>
                                        </p:attrNameLst>
                                      </p:cBhvr>
                                      <p:tavLst>
                                        <p:tav tm="0">
                                          <p:val>
                                            <p:fltVal val="0"/>
                                          </p:val>
                                        </p:tav>
                                        <p:tav tm="100000">
                                          <p:val>
                                            <p:strVal val="#ppt_w"/>
                                          </p:val>
                                        </p:tav>
                                      </p:tavLst>
                                    </p:anim>
                                    <p:anim calcmode="lin" valueType="num">
                                      <p:cBhvr>
                                        <p:cTn id="8" dur="500" fill="hold"/>
                                        <p:tgtEl>
                                          <p:spTgt spid="64"/>
                                        </p:tgtEl>
                                        <p:attrNameLst>
                                          <p:attrName>ppt_h</p:attrName>
                                        </p:attrNameLst>
                                      </p:cBhvr>
                                      <p:tavLst>
                                        <p:tav tm="0">
                                          <p:val>
                                            <p:fltVal val="0"/>
                                          </p:val>
                                        </p:tav>
                                        <p:tav tm="100000">
                                          <p:val>
                                            <p:strVal val="#ppt_h"/>
                                          </p:val>
                                        </p:tav>
                                      </p:tavLst>
                                    </p:anim>
                                    <p:animEffect transition="in" filter="fade">
                                      <p:cBhvr>
                                        <p:cTn id="9" dur="500"/>
                                        <p:tgtEl>
                                          <p:spTgt spid="6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3"/>
                                        </p:tgtEl>
                                        <p:attrNameLst>
                                          <p:attrName>style.visibility</p:attrName>
                                        </p:attrNameLst>
                                      </p:cBhvr>
                                      <p:to>
                                        <p:strVal val="visible"/>
                                      </p:to>
                                    </p:set>
                                    <p:anim calcmode="lin" valueType="num">
                                      <p:cBhvr>
                                        <p:cTn id="12" dur="500" fill="hold"/>
                                        <p:tgtEl>
                                          <p:spTgt spid="63"/>
                                        </p:tgtEl>
                                        <p:attrNameLst>
                                          <p:attrName>ppt_w</p:attrName>
                                        </p:attrNameLst>
                                      </p:cBhvr>
                                      <p:tavLst>
                                        <p:tav tm="0">
                                          <p:val>
                                            <p:fltVal val="0"/>
                                          </p:val>
                                        </p:tav>
                                        <p:tav tm="100000">
                                          <p:val>
                                            <p:strVal val="#ppt_w"/>
                                          </p:val>
                                        </p:tav>
                                      </p:tavLst>
                                    </p:anim>
                                    <p:anim calcmode="lin" valueType="num">
                                      <p:cBhvr>
                                        <p:cTn id="13" dur="500" fill="hold"/>
                                        <p:tgtEl>
                                          <p:spTgt spid="63"/>
                                        </p:tgtEl>
                                        <p:attrNameLst>
                                          <p:attrName>ppt_h</p:attrName>
                                        </p:attrNameLst>
                                      </p:cBhvr>
                                      <p:tavLst>
                                        <p:tav tm="0">
                                          <p:val>
                                            <p:fltVal val="0"/>
                                          </p:val>
                                        </p:tav>
                                        <p:tav tm="100000">
                                          <p:val>
                                            <p:strVal val="#ppt_h"/>
                                          </p:val>
                                        </p:tav>
                                      </p:tavLst>
                                    </p:anim>
                                    <p:animEffect transition="in" filter="fade">
                                      <p:cBhvr>
                                        <p:cTn id="14" dur="500"/>
                                        <p:tgtEl>
                                          <p:spTgt spid="63"/>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72"/>
                                        </p:tgtEl>
                                        <p:attrNameLst>
                                          <p:attrName>style.visibility</p:attrName>
                                        </p:attrNameLst>
                                      </p:cBhvr>
                                      <p:to>
                                        <p:strVal val="visible"/>
                                      </p:to>
                                    </p:set>
                                    <p:anim calcmode="lin" valueType="num">
                                      <p:cBhvr>
                                        <p:cTn id="19" dur="500" fill="hold"/>
                                        <p:tgtEl>
                                          <p:spTgt spid="72"/>
                                        </p:tgtEl>
                                        <p:attrNameLst>
                                          <p:attrName>ppt_w</p:attrName>
                                        </p:attrNameLst>
                                      </p:cBhvr>
                                      <p:tavLst>
                                        <p:tav tm="0">
                                          <p:val>
                                            <p:fltVal val="0"/>
                                          </p:val>
                                        </p:tav>
                                        <p:tav tm="100000">
                                          <p:val>
                                            <p:strVal val="#ppt_w"/>
                                          </p:val>
                                        </p:tav>
                                      </p:tavLst>
                                    </p:anim>
                                    <p:anim calcmode="lin" valueType="num">
                                      <p:cBhvr>
                                        <p:cTn id="20" dur="500" fill="hold"/>
                                        <p:tgtEl>
                                          <p:spTgt spid="72"/>
                                        </p:tgtEl>
                                        <p:attrNameLst>
                                          <p:attrName>ppt_h</p:attrName>
                                        </p:attrNameLst>
                                      </p:cBhvr>
                                      <p:tavLst>
                                        <p:tav tm="0">
                                          <p:val>
                                            <p:fltVal val="0"/>
                                          </p:val>
                                        </p:tav>
                                        <p:tav tm="100000">
                                          <p:val>
                                            <p:strVal val="#ppt_h"/>
                                          </p:val>
                                        </p:tav>
                                      </p:tavLst>
                                    </p:anim>
                                    <p:animEffect transition="in" filter="fade">
                                      <p:cBhvr>
                                        <p:cTn id="21" dur="500"/>
                                        <p:tgtEl>
                                          <p:spTgt spid="72"/>
                                        </p:tgtEl>
                                      </p:cBhvr>
                                    </p:animEffect>
                                  </p:childTnLst>
                                </p:cTn>
                              </p:par>
                              <p:par>
                                <p:cTn id="22" presetID="53" presetClass="entr" presetSubtype="16" fill="hold" nodeType="withEffect">
                                  <p:stCondLst>
                                    <p:cond delay="0"/>
                                  </p:stCondLst>
                                  <p:childTnLst>
                                    <p:set>
                                      <p:cBhvr>
                                        <p:cTn id="23" dur="1" fill="hold">
                                          <p:stCondLst>
                                            <p:cond delay="0"/>
                                          </p:stCondLst>
                                        </p:cTn>
                                        <p:tgtEl>
                                          <p:spTgt spid="67"/>
                                        </p:tgtEl>
                                        <p:attrNameLst>
                                          <p:attrName>style.visibility</p:attrName>
                                        </p:attrNameLst>
                                      </p:cBhvr>
                                      <p:to>
                                        <p:strVal val="visible"/>
                                      </p:to>
                                    </p:set>
                                    <p:anim calcmode="lin" valueType="num">
                                      <p:cBhvr>
                                        <p:cTn id="24" dur="500" fill="hold"/>
                                        <p:tgtEl>
                                          <p:spTgt spid="67"/>
                                        </p:tgtEl>
                                        <p:attrNameLst>
                                          <p:attrName>ppt_w</p:attrName>
                                        </p:attrNameLst>
                                      </p:cBhvr>
                                      <p:tavLst>
                                        <p:tav tm="0">
                                          <p:val>
                                            <p:fltVal val="0"/>
                                          </p:val>
                                        </p:tav>
                                        <p:tav tm="100000">
                                          <p:val>
                                            <p:strVal val="#ppt_w"/>
                                          </p:val>
                                        </p:tav>
                                      </p:tavLst>
                                    </p:anim>
                                    <p:anim calcmode="lin" valueType="num">
                                      <p:cBhvr>
                                        <p:cTn id="25" dur="500" fill="hold"/>
                                        <p:tgtEl>
                                          <p:spTgt spid="67"/>
                                        </p:tgtEl>
                                        <p:attrNameLst>
                                          <p:attrName>ppt_h</p:attrName>
                                        </p:attrNameLst>
                                      </p:cBhvr>
                                      <p:tavLst>
                                        <p:tav tm="0">
                                          <p:val>
                                            <p:fltVal val="0"/>
                                          </p:val>
                                        </p:tav>
                                        <p:tav tm="100000">
                                          <p:val>
                                            <p:strVal val="#ppt_h"/>
                                          </p:val>
                                        </p:tav>
                                      </p:tavLst>
                                    </p:anim>
                                    <p:animEffect transition="in" filter="fade">
                                      <p:cBhvr>
                                        <p:cTn id="26"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矩形 1"/>
          <p:cNvSpPr/>
          <p:nvPr>
            <p:custDataLst>
              <p:tags r:id="rId1"/>
            </p:custDataLst>
          </p:nvPr>
        </p:nvSpPr>
        <p:spPr>
          <a:xfrm flipH="1">
            <a:off x="-19050" y="0"/>
            <a:ext cx="12208510" cy="6856095"/>
          </a:xfrm>
          <a:prstGeom prst="rect">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9304020" y="-419735"/>
            <a:ext cx="7277735" cy="7277735"/>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3498850" y="-95250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410335" y="168529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87465" y="-72366"/>
            <a:ext cx="6623436" cy="830997"/>
          </a:xfrm>
          <a:prstGeom prst="rect">
            <a:avLst/>
          </a:prstGeom>
          <a:noFill/>
        </p:spPr>
        <p:txBody>
          <a:bodyPr wrap="square" rtlCol="0">
            <a:spAutoFit/>
          </a:bodyPr>
          <a:lstStyle/>
          <a:p>
            <a:pPr algn="l"/>
            <a:r>
              <a:rPr lang="zh-CN" altLang="en-US" sz="4800" dirty="0">
                <a:solidFill>
                  <a:schemeClr val="bg1"/>
                </a:solidFill>
                <a:latin typeface="隶书" panose="02010509060101010101" pitchFamily="49" charset="-122"/>
                <a:ea typeface="隶书" panose="02010509060101010101" pitchFamily="49" charset="-122"/>
              </a:rPr>
              <a:t>界面设计</a:t>
            </a:r>
            <a:r>
              <a:rPr lang="en-US" altLang="zh-CN" sz="4800" dirty="0">
                <a:solidFill>
                  <a:schemeClr val="bg1"/>
                </a:solidFill>
                <a:latin typeface="隶书" panose="02010509060101010101" pitchFamily="49" charset="-122"/>
                <a:ea typeface="隶书" panose="02010509060101010101" pitchFamily="49" charset="-122"/>
              </a:rPr>
              <a:t>—</a:t>
            </a:r>
            <a:r>
              <a:rPr lang="zh-CN" altLang="en-US" sz="4800" dirty="0">
                <a:solidFill>
                  <a:schemeClr val="bg1"/>
                </a:solidFill>
                <a:latin typeface="隶书" panose="02010509060101010101" pitchFamily="49" charset="-122"/>
                <a:ea typeface="隶书" panose="02010509060101010101" pitchFamily="49" charset="-122"/>
              </a:rPr>
              <a:t>初始界面</a:t>
            </a:r>
            <a:endParaRPr lang="zh-CN" altLang="en-US" sz="4800" dirty="0">
              <a:solidFill>
                <a:schemeClr val="bg1"/>
              </a:solidFill>
              <a:latin typeface="隶书" panose="02010509060101010101" pitchFamily="49" charset="-122"/>
              <a:ea typeface="隶书" panose="02010509060101010101" pitchFamily="49" charset="-122"/>
            </a:endParaRPr>
          </a:p>
        </p:txBody>
      </p:sp>
      <p:sp>
        <p:nvSpPr>
          <p:cNvPr id="12" name="文本占位符 85"/>
          <p:cNvSpPr txBox="1"/>
          <p:nvPr/>
        </p:nvSpPr>
        <p:spPr>
          <a:xfrm>
            <a:off x="1739265" y="1574165"/>
            <a:ext cx="7867650" cy="1716239"/>
          </a:xfrm>
          <a:prstGeom prst="rect">
            <a:avLst/>
          </a:prstGeom>
          <a:ln>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spcBef>
                <a:spcPts val="0"/>
              </a:spcBef>
              <a:buNone/>
            </a:pPr>
            <a:r>
              <a:rPr lang="en-US" sz="11500" dirty="0">
                <a:ln>
                  <a:gradFill>
                    <a:gsLst>
                      <a:gs pos="0">
                        <a:schemeClr val="bg1">
                          <a:alpha val="17000"/>
                          <a:lumMod val="94000"/>
                        </a:schemeClr>
                      </a:gs>
                      <a:gs pos="100000">
                        <a:srgbClr val="2F6CBA">
                          <a:alpha val="0"/>
                        </a:srgbClr>
                      </a:gs>
                    </a:gsLst>
                    <a:lin ang="5400000" scaled="1"/>
                  </a:gradFill>
                </a:ln>
                <a:noFill/>
                <a:latin typeface="方正小标宋简体" panose="03000509000000000000" pitchFamily="65" charset="-122"/>
                <a:ea typeface="方正小标宋简体" panose="03000509000000000000" pitchFamily="65" charset="-122"/>
                <a:cs typeface="+mj-lt"/>
                <a:sym typeface="+mn-lt"/>
              </a:rPr>
              <a:t>PART 01</a:t>
            </a:r>
            <a:endParaRPr lang="en-US" sz="11500" dirty="0">
              <a:ln>
                <a:gradFill>
                  <a:gsLst>
                    <a:gs pos="0">
                      <a:schemeClr val="bg1">
                        <a:alpha val="17000"/>
                        <a:lumMod val="94000"/>
                      </a:schemeClr>
                    </a:gs>
                    <a:gs pos="100000">
                      <a:srgbClr val="2F6CBA">
                        <a:alpha val="0"/>
                      </a:srgbClr>
                    </a:gs>
                  </a:gsLst>
                  <a:lin ang="5400000" scaled="1"/>
                </a:gradFill>
              </a:ln>
              <a:noFill/>
              <a:latin typeface="方正小标宋简体" panose="03000509000000000000" pitchFamily="65" charset="-122"/>
              <a:ea typeface="方正小标宋简体" panose="03000509000000000000" pitchFamily="65" charset="-122"/>
              <a:cs typeface="+mj-lt"/>
              <a:sym typeface="+mn-lt"/>
            </a:endParaRPr>
          </a:p>
        </p:txBody>
      </p:sp>
      <p:sp>
        <p:nvSpPr>
          <p:cNvPr id="5" name="椭圆 4"/>
          <p:cNvSpPr/>
          <p:nvPr/>
        </p:nvSpPr>
        <p:spPr>
          <a:xfrm>
            <a:off x="8688070" y="6400165"/>
            <a:ext cx="915670" cy="91567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2"/>
          <a:stretch>
            <a:fillRect/>
          </a:stretch>
        </p:blipFill>
        <p:spPr>
          <a:xfrm>
            <a:off x="938967" y="1118760"/>
            <a:ext cx="10424390" cy="533769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矩形 1"/>
          <p:cNvSpPr/>
          <p:nvPr>
            <p:custDataLst>
              <p:tags r:id="rId1"/>
            </p:custDataLst>
          </p:nvPr>
        </p:nvSpPr>
        <p:spPr>
          <a:xfrm flipH="1">
            <a:off x="-19050" y="0"/>
            <a:ext cx="12208510" cy="6856095"/>
          </a:xfrm>
          <a:prstGeom prst="rect">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9304020" y="-419735"/>
            <a:ext cx="7277735" cy="7277735"/>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3498850" y="-95250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410335" y="168529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87465" y="-72366"/>
            <a:ext cx="6623436" cy="830997"/>
          </a:xfrm>
          <a:prstGeom prst="rect">
            <a:avLst/>
          </a:prstGeom>
          <a:noFill/>
        </p:spPr>
        <p:txBody>
          <a:bodyPr wrap="square" rtlCol="0">
            <a:spAutoFit/>
          </a:bodyPr>
          <a:lstStyle/>
          <a:p>
            <a:pPr algn="l"/>
            <a:r>
              <a:rPr lang="zh-CN" altLang="en-US" sz="4800" dirty="0">
                <a:solidFill>
                  <a:schemeClr val="bg1"/>
                </a:solidFill>
                <a:latin typeface="隶书" panose="02010509060101010101" pitchFamily="49" charset="-122"/>
                <a:ea typeface="隶书" panose="02010509060101010101" pitchFamily="49" charset="-122"/>
              </a:rPr>
              <a:t>界面设计</a:t>
            </a:r>
            <a:r>
              <a:rPr lang="en-US" altLang="zh-CN" sz="4800" dirty="0">
                <a:solidFill>
                  <a:schemeClr val="bg1"/>
                </a:solidFill>
                <a:latin typeface="隶书" panose="02010509060101010101" pitchFamily="49" charset="-122"/>
                <a:ea typeface="隶书" panose="02010509060101010101" pitchFamily="49" charset="-122"/>
              </a:rPr>
              <a:t>—</a:t>
            </a:r>
            <a:r>
              <a:rPr lang="zh-CN" altLang="en-US" sz="4800" dirty="0">
                <a:solidFill>
                  <a:schemeClr val="bg1"/>
                </a:solidFill>
                <a:latin typeface="隶书" panose="02010509060101010101" pitchFamily="49" charset="-122"/>
                <a:ea typeface="隶书" panose="02010509060101010101" pitchFamily="49" charset="-122"/>
              </a:rPr>
              <a:t>登录界面</a:t>
            </a:r>
            <a:endParaRPr lang="zh-CN" altLang="en-US" sz="4800" dirty="0">
              <a:solidFill>
                <a:schemeClr val="bg1"/>
              </a:solidFill>
              <a:latin typeface="隶书" panose="02010509060101010101" pitchFamily="49" charset="-122"/>
              <a:ea typeface="隶书" panose="02010509060101010101" pitchFamily="49" charset="-122"/>
            </a:endParaRPr>
          </a:p>
        </p:txBody>
      </p:sp>
      <p:sp>
        <p:nvSpPr>
          <p:cNvPr id="12" name="文本占位符 85"/>
          <p:cNvSpPr txBox="1"/>
          <p:nvPr/>
        </p:nvSpPr>
        <p:spPr>
          <a:xfrm>
            <a:off x="1739265" y="1574165"/>
            <a:ext cx="7867650" cy="1716239"/>
          </a:xfrm>
          <a:prstGeom prst="rect">
            <a:avLst/>
          </a:prstGeom>
          <a:ln>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spcBef>
                <a:spcPts val="0"/>
              </a:spcBef>
              <a:buNone/>
            </a:pPr>
            <a:r>
              <a:rPr lang="en-US" sz="11500" dirty="0">
                <a:ln>
                  <a:gradFill>
                    <a:gsLst>
                      <a:gs pos="0">
                        <a:schemeClr val="bg1">
                          <a:alpha val="17000"/>
                          <a:lumMod val="94000"/>
                        </a:schemeClr>
                      </a:gs>
                      <a:gs pos="100000">
                        <a:srgbClr val="2F6CBA">
                          <a:alpha val="0"/>
                        </a:srgbClr>
                      </a:gs>
                    </a:gsLst>
                    <a:lin ang="5400000" scaled="1"/>
                  </a:gradFill>
                </a:ln>
                <a:noFill/>
                <a:latin typeface="方正小标宋简体" panose="03000509000000000000" pitchFamily="65" charset="-122"/>
                <a:ea typeface="方正小标宋简体" panose="03000509000000000000" pitchFamily="65" charset="-122"/>
                <a:cs typeface="+mj-lt"/>
                <a:sym typeface="+mn-lt"/>
              </a:rPr>
              <a:t>PART 01</a:t>
            </a:r>
            <a:endParaRPr lang="en-US" sz="11500" dirty="0">
              <a:ln>
                <a:gradFill>
                  <a:gsLst>
                    <a:gs pos="0">
                      <a:schemeClr val="bg1">
                        <a:alpha val="17000"/>
                        <a:lumMod val="94000"/>
                      </a:schemeClr>
                    </a:gs>
                    <a:gs pos="100000">
                      <a:srgbClr val="2F6CBA">
                        <a:alpha val="0"/>
                      </a:srgbClr>
                    </a:gs>
                  </a:gsLst>
                  <a:lin ang="5400000" scaled="1"/>
                </a:gradFill>
              </a:ln>
              <a:noFill/>
              <a:latin typeface="方正小标宋简体" panose="03000509000000000000" pitchFamily="65" charset="-122"/>
              <a:ea typeface="方正小标宋简体" panose="03000509000000000000" pitchFamily="65" charset="-122"/>
              <a:cs typeface="+mj-lt"/>
              <a:sym typeface="+mn-lt"/>
            </a:endParaRPr>
          </a:p>
        </p:txBody>
      </p:sp>
      <p:sp>
        <p:nvSpPr>
          <p:cNvPr id="5" name="椭圆 4"/>
          <p:cNvSpPr/>
          <p:nvPr/>
        </p:nvSpPr>
        <p:spPr>
          <a:xfrm>
            <a:off x="8688070" y="6400165"/>
            <a:ext cx="915670" cy="91567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2"/>
          <a:stretch>
            <a:fillRect/>
          </a:stretch>
        </p:blipFill>
        <p:spPr>
          <a:xfrm>
            <a:off x="593258" y="756392"/>
            <a:ext cx="11005484" cy="5641868"/>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矩形 1"/>
          <p:cNvSpPr/>
          <p:nvPr>
            <p:custDataLst>
              <p:tags r:id="rId1"/>
            </p:custDataLst>
          </p:nvPr>
        </p:nvSpPr>
        <p:spPr>
          <a:xfrm flipH="1">
            <a:off x="-19050" y="0"/>
            <a:ext cx="12208510" cy="6856095"/>
          </a:xfrm>
          <a:prstGeom prst="rect">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9304020" y="-419735"/>
            <a:ext cx="7277735" cy="7277735"/>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3498850" y="-95250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410335" y="168529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87465" y="-72366"/>
            <a:ext cx="6623436" cy="830997"/>
          </a:xfrm>
          <a:prstGeom prst="rect">
            <a:avLst/>
          </a:prstGeom>
          <a:noFill/>
        </p:spPr>
        <p:txBody>
          <a:bodyPr wrap="square" rtlCol="0">
            <a:spAutoFit/>
          </a:bodyPr>
          <a:lstStyle/>
          <a:p>
            <a:pPr algn="l"/>
            <a:r>
              <a:rPr lang="zh-CN" altLang="en-US" sz="4800" dirty="0">
                <a:solidFill>
                  <a:schemeClr val="bg1"/>
                </a:solidFill>
                <a:latin typeface="隶书" panose="02010509060101010101" pitchFamily="49" charset="-122"/>
                <a:ea typeface="隶书" panose="02010509060101010101" pitchFamily="49" charset="-122"/>
              </a:rPr>
              <a:t>界面设计</a:t>
            </a:r>
            <a:r>
              <a:rPr lang="en-US" altLang="zh-CN" sz="4800" dirty="0">
                <a:solidFill>
                  <a:schemeClr val="bg1"/>
                </a:solidFill>
                <a:latin typeface="隶书" panose="02010509060101010101" pitchFamily="49" charset="-122"/>
                <a:ea typeface="隶书" panose="02010509060101010101" pitchFamily="49" charset="-122"/>
              </a:rPr>
              <a:t>—</a:t>
            </a:r>
            <a:r>
              <a:rPr lang="zh-CN" altLang="en-US" sz="4800" dirty="0">
                <a:solidFill>
                  <a:schemeClr val="bg1"/>
                </a:solidFill>
                <a:latin typeface="隶书" panose="02010509060101010101" pitchFamily="49" charset="-122"/>
                <a:ea typeface="隶书" panose="02010509060101010101" pitchFamily="49" charset="-122"/>
              </a:rPr>
              <a:t>注册界面</a:t>
            </a:r>
            <a:endParaRPr lang="zh-CN" altLang="en-US" sz="4800" dirty="0">
              <a:solidFill>
                <a:schemeClr val="bg1"/>
              </a:solidFill>
              <a:latin typeface="隶书" panose="02010509060101010101" pitchFamily="49" charset="-122"/>
              <a:ea typeface="隶书" panose="02010509060101010101" pitchFamily="49" charset="-122"/>
            </a:endParaRPr>
          </a:p>
        </p:txBody>
      </p:sp>
      <p:sp>
        <p:nvSpPr>
          <p:cNvPr id="12" name="文本占位符 85"/>
          <p:cNvSpPr txBox="1"/>
          <p:nvPr/>
        </p:nvSpPr>
        <p:spPr>
          <a:xfrm>
            <a:off x="1739265" y="1574165"/>
            <a:ext cx="7867650" cy="1716239"/>
          </a:xfrm>
          <a:prstGeom prst="rect">
            <a:avLst/>
          </a:prstGeom>
          <a:ln>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spcBef>
                <a:spcPts val="0"/>
              </a:spcBef>
              <a:buNone/>
            </a:pPr>
            <a:r>
              <a:rPr lang="en-US" sz="11500" dirty="0">
                <a:ln>
                  <a:gradFill>
                    <a:gsLst>
                      <a:gs pos="0">
                        <a:schemeClr val="bg1">
                          <a:alpha val="17000"/>
                          <a:lumMod val="94000"/>
                        </a:schemeClr>
                      </a:gs>
                      <a:gs pos="100000">
                        <a:srgbClr val="2F6CBA">
                          <a:alpha val="0"/>
                        </a:srgbClr>
                      </a:gs>
                    </a:gsLst>
                    <a:lin ang="5400000" scaled="1"/>
                  </a:gradFill>
                </a:ln>
                <a:noFill/>
                <a:latin typeface="方正小标宋简体" panose="03000509000000000000" pitchFamily="65" charset="-122"/>
                <a:ea typeface="方正小标宋简体" panose="03000509000000000000" pitchFamily="65" charset="-122"/>
                <a:cs typeface="+mj-lt"/>
                <a:sym typeface="+mn-lt"/>
              </a:rPr>
              <a:t>PART 01</a:t>
            </a:r>
            <a:endParaRPr lang="en-US" sz="11500" dirty="0">
              <a:ln>
                <a:gradFill>
                  <a:gsLst>
                    <a:gs pos="0">
                      <a:schemeClr val="bg1">
                        <a:alpha val="17000"/>
                        <a:lumMod val="94000"/>
                      </a:schemeClr>
                    </a:gs>
                    <a:gs pos="100000">
                      <a:srgbClr val="2F6CBA">
                        <a:alpha val="0"/>
                      </a:srgbClr>
                    </a:gs>
                  </a:gsLst>
                  <a:lin ang="5400000" scaled="1"/>
                </a:gradFill>
              </a:ln>
              <a:noFill/>
              <a:latin typeface="方正小标宋简体" panose="03000509000000000000" pitchFamily="65" charset="-122"/>
              <a:ea typeface="方正小标宋简体" panose="03000509000000000000" pitchFamily="65" charset="-122"/>
              <a:cs typeface="+mj-lt"/>
              <a:sym typeface="+mn-lt"/>
            </a:endParaRPr>
          </a:p>
        </p:txBody>
      </p:sp>
      <p:sp>
        <p:nvSpPr>
          <p:cNvPr id="5" name="椭圆 4"/>
          <p:cNvSpPr/>
          <p:nvPr/>
        </p:nvSpPr>
        <p:spPr>
          <a:xfrm>
            <a:off x="8688070" y="6400165"/>
            <a:ext cx="915670" cy="91567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2"/>
          <a:stretch>
            <a:fillRect/>
          </a:stretch>
        </p:blipFill>
        <p:spPr>
          <a:xfrm>
            <a:off x="494665" y="758631"/>
            <a:ext cx="11109194" cy="564153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矩形 1"/>
          <p:cNvSpPr/>
          <p:nvPr>
            <p:custDataLst>
              <p:tags r:id="rId1"/>
            </p:custDataLst>
          </p:nvPr>
        </p:nvSpPr>
        <p:spPr>
          <a:xfrm flipH="1">
            <a:off x="-19050" y="0"/>
            <a:ext cx="12208510" cy="6856095"/>
          </a:xfrm>
          <a:prstGeom prst="rect">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9304020" y="-419735"/>
            <a:ext cx="7277735" cy="7277735"/>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3498850" y="-95250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410335" y="168529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87465" y="-72366"/>
            <a:ext cx="7028952" cy="830997"/>
          </a:xfrm>
          <a:prstGeom prst="rect">
            <a:avLst/>
          </a:prstGeom>
          <a:noFill/>
        </p:spPr>
        <p:txBody>
          <a:bodyPr wrap="square" rtlCol="0">
            <a:spAutoFit/>
          </a:bodyPr>
          <a:lstStyle/>
          <a:p>
            <a:pPr algn="l"/>
            <a:r>
              <a:rPr lang="zh-CN" altLang="en-US" sz="4800" dirty="0">
                <a:solidFill>
                  <a:schemeClr val="bg1"/>
                </a:solidFill>
                <a:latin typeface="隶书" panose="02010509060101010101" pitchFamily="49" charset="-122"/>
                <a:ea typeface="隶书" panose="02010509060101010101" pitchFamily="49" charset="-122"/>
              </a:rPr>
              <a:t>界面设计</a:t>
            </a:r>
            <a:r>
              <a:rPr lang="en-US" altLang="zh-CN" sz="4800" dirty="0">
                <a:solidFill>
                  <a:schemeClr val="bg1"/>
                </a:solidFill>
                <a:latin typeface="隶书" panose="02010509060101010101" pitchFamily="49" charset="-122"/>
                <a:ea typeface="隶书" panose="02010509060101010101" pitchFamily="49" charset="-122"/>
              </a:rPr>
              <a:t>—</a:t>
            </a:r>
            <a:r>
              <a:rPr lang="zh-CN" altLang="en-US" sz="4800" dirty="0">
                <a:solidFill>
                  <a:schemeClr val="bg1"/>
                </a:solidFill>
                <a:latin typeface="隶书" panose="02010509060101010101" pitchFamily="49" charset="-122"/>
                <a:ea typeface="隶书" panose="02010509060101010101" pitchFamily="49" charset="-122"/>
              </a:rPr>
              <a:t>相册管理界面</a:t>
            </a:r>
            <a:endParaRPr lang="zh-CN" altLang="en-US" sz="4800" dirty="0">
              <a:solidFill>
                <a:schemeClr val="bg1"/>
              </a:solidFill>
              <a:latin typeface="隶书" panose="02010509060101010101" pitchFamily="49" charset="-122"/>
              <a:ea typeface="隶书" panose="02010509060101010101" pitchFamily="49" charset="-122"/>
            </a:endParaRPr>
          </a:p>
        </p:txBody>
      </p:sp>
      <p:sp>
        <p:nvSpPr>
          <p:cNvPr id="12" name="文本占位符 85"/>
          <p:cNvSpPr txBox="1"/>
          <p:nvPr/>
        </p:nvSpPr>
        <p:spPr>
          <a:xfrm>
            <a:off x="1739265" y="1574165"/>
            <a:ext cx="7867650" cy="1716239"/>
          </a:xfrm>
          <a:prstGeom prst="rect">
            <a:avLst/>
          </a:prstGeom>
          <a:ln>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spcBef>
                <a:spcPts val="0"/>
              </a:spcBef>
              <a:buNone/>
            </a:pPr>
            <a:r>
              <a:rPr lang="en-US" sz="11500" dirty="0">
                <a:ln>
                  <a:gradFill>
                    <a:gsLst>
                      <a:gs pos="0">
                        <a:schemeClr val="bg1">
                          <a:alpha val="17000"/>
                          <a:lumMod val="94000"/>
                        </a:schemeClr>
                      </a:gs>
                      <a:gs pos="100000">
                        <a:srgbClr val="2F6CBA">
                          <a:alpha val="0"/>
                        </a:srgbClr>
                      </a:gs>
                    </a:gsLst>
                    <a:lin ang="5400000" scaled="1"/>
                  </a:gradFill>
                </a:ln>
                <a:noFill/>
                <a:latin typeface="方正小标宋简体" panose="03000509000000000000" pitchFamily="65" charset="-122"/>
                <a:ea typeface="方正小标宋简体" panose="03000509000000000000" pitchFamily="65" charset="-122"/>
                <a:cs typeface="+mj-lt"/>
                <a:sym typeface="+mn-lt"/>
              </a:rPr>
              <a:t>PART 01</a:t>
            </a:r>
            <a:endParaRPr lang="en-US" sz="11500" dirty="0">
              <a:ln>
                <a:gradFill>
                  <a:gsLst>
                    <a:gs pos="0">
                      <a:schemeClr val="bg1">
                        <a:alpha val="17000"/>
                        <a:lumMod val="94000"/>
                      </a:schemeClr>
                    </a:gs>
                    <a:gs pos="100000">
                      <a:srgbClr val="2F6CBA">
                        <a:alpha val="0"/>
                      </a:srgbClr>
                    </a:gs>
                  </a:gsLst>
                  <a:lin ang="5400000" scaled="1"/>
                </a:gradFill>
              </a:ln>
              <a:noFill/>
              <a:latin typeface="方正小标宋简体" panose="03000509000000000000" pitchFamily="65" charset="-122"/>
              <a:ea typeface="方正小标宋简体" panose="03000509000000000000" pitchFamily="65" charset="-122"/>
              <a:cs typeface="+mj-lt"/>
              <a:sym typeface="+mn-lt"/>
            </a:endParaRPr>
          </a:p>
        </p:txBody>
      </p:sp>
      <p:sp>
        <p:nvSpPr>
          <p:cNvPr id="5" name="椭圆 4"/>
          <p:cNvSpPr/>
          <p:nvPr/>
        </p:nvSpPr>
        <p:spPr>
          <a:xfrm>
            <a:off x="8688070" y="6400165"/>
            <a:ext cx="915670" cy="91567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2"/>
          <a:stretch>
            <a:fillRect/>
          </a:stretch>
        </p:blipFill>
        <p:spPr>
          <a:xfrm>
            <a:off x="582129" y="830997"/>
            <a:ext cx="11232066" cy="577830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矩形 1"/>
          <p:cNvSpPr/>
          <p:nvPr>
            <p:custDataLst>
              <p:tags r:id="rId1"/>
            </p:custDataLst>
          </p:nvPr>
        </p:nvSpPr>
        <p:spPr>
          <a:xfrm flipH="1">
            <a:off x="-19050" y="0"/>
            <a:ext cx="12208510" cy="6856095"/>
          </a:xfrm>
          <a:prstGeom prst="rect">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9304020" y="-419735"/>
            <a:ext cx="7277735" cy="7277735"/>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3498850" y="-95250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410335" y="168529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87465" y="-72366"/>
            <a:ext cx="7028952" cy="830997"/>
          </a:xfrm>
          <a:prstGeom prst="rect">
            <a:avLst/>
          </a:prstGeom>
          <a:noFill/>
        </p:spPr>
        <p:txBody>
          <a:bodyPr wrap="square" rtlCol="0">
            <a:spAutoFit/>
          </a:bodyPr>
          <a:lstStyle/>
          <a:p>
            <a:pPr algn="l"/>
            <a:r>
              <a:rPr lang="zh-CN" altLang="en-US" sz="4800" dirty="0">
                <a:solidFill>
                  <a:schemeClr val="bg1"/>
                </a:solidFill>
                <a:latin typeface="隶书" panose="02010509060101010101" pitchFamily="49" charset="-122"/>
                <a:ea typeface="隶书" panose="02010509060101010101" pitchFamily="49" charset="-122"/>
              </a:rPr>
              <a:t>界面设计</a:t>
            </a:r>
            <a:r>
              <a:rPr lang="en-US" altLang="zh-CN" sz="4800" dirty="0">
                <a:solidFill>
                  <a:schemeClr val="bg1"/>
                </a:solidFill>
                <a:latin typeface="隶书" panose="02010509060101010101" pitchFamily="49" charset="-122"/>
                <a:ea typeface="隶书" panose="02010509060101010101" pitchFamily="49" charset="-122"/>
              </a:rPr>
              <a:t>—</a:t>
            </a:r>
            <a:r>
              <a:rPr lang="zh-CN" altLang="en-US" sz="4800" dirty="0">
                <a:solidFill>
                  <a:schemeClr val="bg1"/>
                </a:solidFill>
                <a:latin typeface="隶书" panose="02010509060101010101" pitchFamily="49" charset="-122"/>
                <a:ea typeface="隶书" panose="02010509060101010101" pitchFamily="49" charset="-122"/>
              </a:rPr>
              <a:t>新建相册界面</a:t>
            </a:r>
            <a:endParaRPr lang="zh-CN" altLang="en-US" sz="4800" dirty="0">
              <a:solidFill>
                <a:schemeClr val="bg1"/>
              </a:solidFill>
              <a:latin typeface="隶书" panose="02010509060101010101" pitchFamily="49" charset="-122"/>
              <a:ea typeface="隶书" panose="02010509060101010101" pitchFamily="49" charset="-122"/>
            </a:endParaRPr>
          </a:p>
        </p:txBody>
      </p:sp>
      <p:sp>
        <p:nvSpPr>
          <p:cNvPr id="12" name="文本占位符 85"/>
          <p:cNvSpPr txBox="1"/>
          <p:nvPr/>
        </p:nvSpPr>
        <p:spPr>
          <a:xfrm>
            <a:off x="1739265" y="1574165"/>
            <a:ext cx="7867650" cy="1716239"/>
          </a:xfrm>
          <a:prstGeom prst="rect">
            <a:avLst/>
          </a:prstGeom>
          <a:ln>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spcBef>
                <a:spcPts val="0"/>
              </a:spcBef>
              <a:buNone/>
            </a:pPr>
            <a:r>
              <a:rPr lang="en-US" sz="11500" dirty="0">
                <a:ln>
                  <a:gradFill>
                    <a:gsLst>
                      <a:gs pos="0">
                        <a:schemeClr val="bg1">
                          <a:alpha val="17000"/>
                          <a:lumMod val="94000"/>
                        </a:schemeClr>
                      </a:gs>
                      <a:gs pos="100000">
                        <a:srgbClr val="2F6CBA">
                          <a:alpha val="0"/>
                        </a:srgbClr>
                      </a:gs>
                    </a:gsLst>
                    <a:lin ang="5400000" scaled="1"/>
                  </a:gradFill>
                </a:ln>
                <a:noFill/>
                <a:latin typeface="方正小标宋简体" panose="03000509000000000000" pitchFamily="65" charset="-122"/>
                <a:ea typeface="方正小标宋简体" panose="03000509000000000000" pitchFamily="65" charset="-122"/>
                <a:cs typeface="+mj-lt"/>
                <a:sym typeface="+mn-lt"/>
              </a:rPr>
              <a:t>PART 01</a:t>
            </a:r>
            <a:endParaRPr lang="en-US" sz="11500" dirty="0">
              <a:ln>
                <a:gradFill>
                  <a:gsLst>
                    <a:gs pos="0">
                      <a:schemeClr val="bg1">
                        <a:alpha val="17000"/>
                        <a:lumMod val="94000"/>
                      </a:schemeClr>
                    </a:gs>
                    <a:gs pos="100000">
                      <a:srgbClr val="2F6CBA">
                        <a:alpha val="0"/>
                      </a:srgbClr>
                    </a:gs>
                  </a:gsLst>
                  <a:lin ang="5400000" scaled="1"/>
                </a:gradFill>
              </a:ln>
              <a:noFill/>
              <a:latin typeface="方正小标宋简体" panose="03000509000000000000" pitchFamily="65" charset="-122"/>
              <a:ea typeface="方正小标宋简体" panose="03000509000000000000" pitchFamily="65" charset="-122"/>
              <a:cs typeface="+mj-lt"/>
              <a:sym typeface="+mn-lt"/>
            </a:endParaRPr>
          </a:p>
        </p:txBody>
      </p:sp>
      <p:sp>
        <p:nvSpPr>
          <p:cNvPr id="5" name="椭圆 4"/>
          <p:cNvSpPr/>
          <p:nvPr/>
        </p:nvSpPr>
        <p:spPr>
          <a:xfrm>
            <a:off x="8688070" y="6400165"/>
            <a:ext cx="915670" cy="91567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2"/>
          <a:stretch>
            <a:fillRect/>
          </a:stretch>
        </p:blipFill>
        <p:spPr>
          <a:xfrm>
            <a:off x="513397" y="794067"/>
            <a:ext cx="11225711" cy="560609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矩形 1"/>
          <p:cNvSpPr/>
          <p:nvPr>
            <p:custDataLst>
              <p:tags r:id="rId1"/>
            </p:custDataLst>
          </p:nvPr>
        </p:nvSpPr>
        <p:spPr>
          <a:xfrm flipH="1">
            <a:off x="-19050" y="0"/>
            <a:ext cx="12208510" cy="6856095"/>
          </a:xfrm>
          <a:prstGeom prst="rect">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9304020" y="-419735"/>
            <a:ext cx="7277735" cy="7277735"/>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3498850" y="-95250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410335" y="168529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1739265" y="2790825"/>
            <a:ext cx="4824730" cy="1450975"/>
            <a:chOff x="10150" y="1649"/>
            <a:chExt cx="7598" cy="2285"/>
          </a:xfrm>
        </p:grpSpPr>
        <p:sp>
          <p:nvSpPr>
            <p:cNvPr id="30" name="文本框 29"/>
            <p:cNvSpPr txBox="1"/>
            <p:nvPr/>
          </p:nvSpPr>
          <p:spPr>
            <a:xfrm>
              <a:off x="10150" y="1649"/>
              <a:ext cx="7598" cy="1743"/>
            </a:xfrm>
            <a:prstGeom prst="rect">
              <a:avLst/>
            </a:prstGeom>
            <a:noFill/>
          </p:spPr>
          <p:txBody>
            <a:bodyPr wrap="square" rtlCol="0">
              <a:spAutoFit/>
            </a:bodyPr>
            <a:lstStyle/>
            <a:p>
              <a:pPr algn="l"/>
              <a:r>
                <a:rPr lang="zh-CN" altLang="en-US" sz="6600" dirty="0">
                  <a:solidFill>
                    <a:schemeClr val="bg1"/>
                  </a:solidFill>
                  <a:latin typeface="方正小标宋简体" panose="03000509000000000000" pitchFamily="65" charset="-122"/>
                  <a:ea typeface="方正小标宋简体" panose="03000509000000000000" pitchFamily="65" charset="-122"/>
                </a:rPr>
                <a:t>系统目标</a:t>
              </a:r>
              <a:endParaRPr lang="zh-CN" altLang="en-US" sz="6600" dirty="0">
                <a:solidFill>
                  <a:schemeClr val="bg1"/>
                </a:solidFill>
                <a:latin typeface="方正小标宋简体" panose="03000509000000000000" pitchFamily="65" charset="-122"/>
                <a:ea typeface="方正小标宋简体" panose="03000509000000000000" pitchFamily="65" charset="-122"/>
              </a:endParaRPr>
            </a:p>
          </p:txBody>
        </p:sp>
        <p:sp>
          <p:nvSpPr>
            <p:cNvPr id="65" name="矩形 64"/>
            <p:cNvSpPr/>
            <p:nvPr/>
          </p:nvSpPr>
          <p:spPr>
            <a:xfrm>
              <a:off x="10230" y="3110"/>
              <a:ext cx="5304" cy="824"/>
            </a:xfrm>
            <a:prstGeom prst="rect">
              <a:avLst/>
            </a:prstGeom>
          </p:spPr>
          <p:txBody>
            <a:bodyPr wrap="none">
              <a:spAutoFit/>
            </a:bodyPr>
            <a:lstStyle/>
            <a:p>
              <a:r>
                <a:rPr lang="en-US" altLang="zh-CN" sz="2800" dirty="0">
                  <a:solidFill>
                    <a:schemeClr val="bg1"/>
                  </a:solidFill>
                  <a:latin typeface="华文中宋" panose="02010600040101010101" pitchFamily="2" charset="-122"/>
                  <a:ea typeface="华文中宋" panose="02010600040101010101" pitchFamily="2" charset="-122"/>
                </a:rPr>
                <a:t>System Objectives</a:t>
              </a:r>
              <a:endParaRPr lang="zh-CN" altLang="en-US" sz="2800" dirty="0">
                <a:solidFill>
                  <a:schemeClr val="bg1"/>
                </a:solidFill>
                <a:latin typeface="华文中宋" panose="02010600040101010101" pitchFamily="2" charset="-122"/>
                <a:ea typeface="华文中宋" panose="02010600040101010101" pitchFamily="2" charset="-122"/>
              </a:endParaRPr>
            </a:p>
          </p:txBody>
        </p:sp>
      </p:grpSp>
      <p:sp>
        <p:nvSpPr>
          <p:cNvPr id="12" name="文本占位符 85"/>
          <p:cNvSpPr txBox="1"/>
          <p:nvPr/>
        </p:nvSpPr>
        <p:spPr>
          <a:xfrm>
            <a:off x="1739265" y="1574165"/>
            <a:ext cx="7867650" cy="1716239"/>
          </a:xfrm>
          <a:prstGeom prst="rect">
            <a:avLst/>
          </a:prstGeom>
          <a:ln>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spcBef>
                <a:spcPts val="0"/>
              </a:spcBef>
              <a:buNone/>
            </a:pPr>
            <a:r>
              <a:rPr lang="en-US" sz="11500" dirty="0">
                <a:ln>
                  <a:gradFill>
                    <a:gsLst>
                      <a:gs pos="0">
                        <a:schemeClr val="bg1">
                          <a:alpha val="17000"/>
                          <a:lumMod val="94000"/>
                        </a:schemeClr>
                      </a:gs>
                      <a:gs pos="100000">
                        <a:srgbClr val="2F6CBA">
                          <a:alpha val="0"/>
                        </a:srgbClr>
                      </a:gs>
                    </a:gsLst>
                    <a:lin ang="5400000" scaled="1"/>
                  </a:gradFill>
                </a:ln>
                <a:noFill/>
                <a:latin typeface="方正小标宋简体" panose="03000509000000000000" pitchFamily="65" charset="-122"/>
                <a:ea typeface="方正小标宋简体" panose="03000509000000000000" pitchFamily="65" charset="-122"/>
                <a:cs typeface="+mj-lt"/>
                <a:sym typeface="+mn-lt"/>
              </a:rPr>
              <a:t>PART 01</a:t>
            </a:r>
            <a:endParaRPr lang="en-US" sz="11500" dirty="0">
              <a:ln>
                <a:gradFill>
                  <a:gsLst>
                    <a:gs pos="0">
                      <a:schemeClr val="bg1">
                        <a:alpha val="17000"/>
                        <a:lumMod val="94000"/>
                      </a:schemeClr>
                    </a:gs>
                    <a:gs pos="100000">
                      <a:srgbClr val="2F6CBA">
                        <a:alpha val="0"/>
                      </a:srgbClr>
                    </a:gs>
                  </a:gsLst>
                  <a:lin ang="5400000" scaled="1"/>
                </a:gradFill>
              </a:ln>
              <a:noFill/>
              <a:latin typeface="方正小标宋简体" panose="03000509000000000000" pitchFamily="65" charset="-122"/>
              <a:ea typeface="方正小标宋简体" panose="03000509000000000000" pitchFamily="65" charset="-122"/>
              <a:cs typeface="+mj-lt"/>
              <a:sym typeface="+mn-lt"/>
            </a:endParaRPr>
          </a:p>
        </p:txBody>
      </p:sp>
      <p:cxnSp>
        <p:nvCxnSpPr>
          <p:cNvPr id="10" name="直接连接符 9"/>
          <p:cNvCxnSpPr/>
          <p:nvPr/>
        </p:nvCxnSpPr>
        <p:spPr>
          <a:xfrm>
            <a:off x="1863725" y="4441190"/>
            <a:ext cx="4292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8688070" y="6400165"/>
            <a:ext cx="915670" cy="91567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矩形 1"/>
          <p:cNvSpPr/>
          <p:nvPr>
            <p:custDataLst>
              <p:tags r:id="rId1"/>
            </p:custDataLst>
          </p:nvPr>
        </p:nvSpPr>
        <p:spPr>
          <a:xfrm flipH="1">
            <a:off x="-19050" y="0"/>
            <a:ext cx="12208510" cy="6856095"/>
          </a:xfrm>
          <a:prstGeom prst="rect">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9304020" y="-419735"/>
            <a:ext cx="7277735" cy="7277735"/>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3498850" y="-95250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410335" y="168529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1739265" y="2790825"/>
            <a:ext cx="4824730" cy="1452245"/>
            <a:chOff x="10150" y="1649"/>
            <a:chExt cx="7598" cy="2287"/>
          </a:xfrm>
        </p:grpSpPr>
        <p:sp>
          <p:nvSpPr>
            <p:cNvPr id="30" name="文本框 29"/>
            <p:cNvSpPr txBox="1"/>
            <p:nvPr/>
          </p:nvSpPr>
          <p:spPr>
            <a:xfrm>
              <a:off x="10150" y="1649"/>
              <a:ext cx="7598" cy="1745"/>
            </a:xfrm>
            <a:prstGeom prst="rect">
              <a:avLst/>
            </a:prstGeom>
            <a:noFill/>
          </p:spPr>
          <p:txBody>
            <a:bodyPr wrap="square" rtlCol="0">
              <a:spAutoFit/>
            </a:bodyPr>
            <a:lstStyle/>
            <a:p>
              <a:pPr algn="l"/>
              <a:r>
                <a:rPr lang="zh-CN" altLang="en-US" sz="6600" dirty="0">
                  <a:solidFill>
                    <a:schemeClr val="bg1"/>
                  </a:solidFill>
                  <a:latin typeface="方正小标宋简体" panose="03000509000000000000" pitchFamily="65" charset="-122"/>
                  <a:ea typeface="方正小标宋简体" panose="03000509000000000000" pitchFamily="65" charset="-122"/>
                </a:rPr>
                <a:t>系统实现</a:t>
              </a:r>
              <a:endParaRPr lang="zh-CN" altLang="en-US" sz="6600" dirty="0">
                <a:solidFill>
                  <a:schemeClr val="bg1"/>
                </a:solidFill>
                <a:latin typeface="方正小标宋简体" panose="03000509000000000000" pitchFamily="65" charset="-122"/>
                <a:ea typeface="方正小标宋简体" panose="03000509000000000000" pitchFamily="65" charset="-122"/>
              </a:endParaRPr>
            </a:p>
          </p:txBody>
        </p:sp>
        <p:sp>
          <p:nvSpPr>
            <p:cNvPr id="65" name="矩形 64"/>
            <p:cNvSpPr/>
            <p:nvPr/>
          </p:nvSpPr>
          <p:spPr>
            <a:xfrm>
              <a:off x="10158" y="3112"/>
              <a:ext cx="7049" cy="824"/>
            </a:xfrm>
            <a:prstGeom prst="rect">
              <a:avLst/>
            </a:prstGeom>
          </p:spPr>
          <p:txBody>
            <a:bodyPr wrap="none">
              <a:spAutoFit/>
            </a:bodyPr>
            <a:lstStyle/>
            <a:p>
              <a:r>
                <a:rPr lang="en-US" altLang="zh-CN" sz="2800" b="1" dirty="0">
                  <a:solidFill>
                    <a:schemeClr val="bg1"/>
                  </a:solidFill>
                  <a:latin typeface="微软雅黑" panose="020B0503020204020204" charset="-122"/>
                  <a:ea typeface="微软雅黑" panose="020B0503020204020204" charset="-122"/>
                </a:rPr>
                <a:t>System Implementation</a:t>
              </a:r>
              <a:endParaRPr lang="en-US" altLang="zh-CN" sz="2800" b="1" dirty="0">
                <a:solidFill>
                  <a:schemeClr val="bg1"/>
                </a:solidFill>
                <a:latin typeface="微软雅黑" panose="020B0503020204020204" charset="-122"/>
                <a:ea typeface="微软雅黑" panose="020B0503020204020204" charset="-122"/>
              </a:endParaRPr>
            </a:p>
          </p:txBody>
        </p:sp>
      </p:grpSp>
      <p:sp>
        <p:nvSpPr>
          <p:cNvPr id="12" name="文本占位符 85"/>
          <p:cNvSpPr txBox="1"/>
          <p:nvPr/>
        </p:nvSpPr>
        <p:spPr>
          <a:xfrm>
            <a:off x="1739265" y="1574165"/>
            <a:ext cx="7867650" cy="1716239"/>
          </a:xfrm>
          <a:prstGeom prst="rect">
            <a:avLst/>
          </a:prstGeom>
          <a:ln>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spcBef>
                <a:spcPts val="0"/>
              </a:spcBef>
              <a:buNone/>
            </a:pPr>
            <a:r>
              <a:rPr lang="en-US" sz="11500" dirty="0">
                <a:ln>
                  <a:gradFill>
                    <a:gsLst>
                      <a:gs pos="0">
                        <a:schemeClr val="bg1">
                          <a:alpha val="17000"/>
                          <a:lumMod val="94000"/>
                        </a:schemeClr>
                      </a:gs>
                      <a:gs pos="100000">
                        <a:srgbClr val="2F6CBA">
                          <a:alpha val="0"/>
                        </a:srgbClr>
                      </a:gs>
                    </a:gsLst>
                    <a:lin ang="5400000" scaled="1"/>
                  </a:gradFill>
                </a:ln>
                <a:noFill/>
                <a:latin typeface="方正小标宋简体" panose="03000509000000000000" pitchFamily="65" charset="-122"/>
                <a:ea typeface="方正小标宋简体" panose="03000509000000000000" pitchFamily="65" charset="-122"/>
                <a:cs typeface="+mj-lt"/>
                <a:sym typeface="+mn-lt"/>
              </a:rPr>
              <a:t>PART 03</a:t>
            </a:r>
            <a:endParaRPr lang="en-US" sz="11500" dirty="0">
              <a:ln>
                <a:gradFill>
                  <a:gsLst>
                    <a:gs pos="0">
                      <a:schemeClr val="bg1">
                        <a:alpha val="17000"/>
                        <a:lumMod val="94000"/>
                      </a:schemeClr>
                    </a:gs>
                    <a:gs pos="100000">
                      <a:srgbClr val="2F6CBA">
                        <a:alpha val="0"/>
                      </a:srgbClr>
                    </a:gs>
                  </a:gsLst>
                  <a:lin ang="5400000" scaled="1"/>
                </a:gradFill>
              </a:ln>
              <a:noFill/>
              <a:latin typeface="方正小标宋简体" panose="03000509000000000000" pitchFamily="65" charset="-122"/>
              <a:ea typeface="方正小标宋简体" panose="03000509000000000000" pitchFamily="65" charset="-122"/>
              <a:cs typeface="+mj-lt"/>
              <a:sym typeface="+mn-lt"/>
            </a:endParaRPr>
          </a:p>
        </p:txBody>
      </p:sp>
      <p:cxnSp>
        <p:nvCxnSpPr>
          <p:cNvPr id="10" name="直接连接符 9"/>
          <p:cNvCxnSpPr/>
          <p:nvPr/>
        </p:nvCxnSpPr>
        <p:spPr>
          <a:xfrm>
            <a:off x="1863725" y="4441190"/>
            <a:ext cx="4292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8688070" y="6400165"/>
            <a:ext cx="915670" cy="91567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952500" y="-95250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3850601" y="384893"/>
            <a:ext cx="4490797" cy="0"/>
            <a:chOff x="3893464" y="1130139"/>
            <a:chExt cx="4490797" cy="0"/>
          </a:xfrm>
        </p:grpSpPr>
        <p:cxnSp>
          <p:nvCxnSpPr>
            <p:cNvPr id="27" name="直接箭头连接符 25"/>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28" name="直接箭头连接符 25"/>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pic>
        <p:nvPicPr>
          <p:cNvPr id="29" name="图片 28" descr="2023-01-08 (6)"/>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643945" y="1690136"/>
            <a:ext cx="8904109" cy="4590443"/>
          </a:xfrm>
          <a:prstGeom prst="rect">
            <a:avLst/>
          </a:prstGeom>
          <a:noFill/>
          <a:ln>
            <a:noFill/>
          </a:ln>
        </p:spPr>
      </p:pic>
      <p:sp>
        <p:nvSpPr>
          <p:cNvPr id="30" name="矩形 29"/>
          <p:cNvSpPr/>
          <p:nvPr/>
        </p:nvSpPr>
        <p:spPr>
          <a:xfrm>
            <a:off x="4883198" y="952866"/>
            <a:ext cx="1980029" cy="523220"/>
          </a:xfrm>
          <a:prstGeom prst="rect">
            <a:avLst/>
          </a:prstGeom>
        </p:spPr>
        <p:txBody>
          <a:bodyPr wrap="none">
            <a:spAutoFit/>
          </a:bodyPr>
          <a:lstStyle/>
          <a:p>
            <a:r>
              <a:rPr lang="zh-CN" altLang="en-US" sz="2800" dirty="0">
                <a:solidFill>
                  <a:schemeClr val="bg2">
                    <a:lumMod val="10000"/>
                  </a:schemeClr>
                </a:solidFill>
                <a:latin typeface="微软雅黑" panose="020B0503020204020204" charset="-122"/>
                <a:ea typeface="微软雅黑" panose="020B0503020204020204" charset="-122"/>
              </a:rPr>
              <a:t>管理员登录</a:t>
            </a:r>
            <a:endParaRPr lang="en-US" altLang="zh-CN" sz="2800" dirty="0">
              <a:solidFill>
                <a:schemeClr val="bg2">
                  <a:lumMod val="10000"/>
                </a:schemeClr>
              </a:solidFill>
              <a:latin typeface="微软雅黑" panose="020B0503020204020204" charset="-122"/>
              <a:ea typeface="微软雅黑" panose="020B0503020204020204" charset="-122"/>
            </a:endParaRPr>
          </a:p>
        </p:txBody>
      </p:sp>
      <p:sp>
        <p:nvSpPr>
          <p:cNvPr id="31" name="文本框 30"/>
          <p:cNvSpPr txBox="1"/>
          <p:nvPr/>
        </p:nvSpPr>
        <p:spPr>
          <a:xfrm>
            <a:off x="4687108" y="30950"/>
            <a:ext cx="2754086" cy="707886"/>
          </a:xfrm>
          <a:prstGeom prst="rect">
            <a:avLst/>
          </a:prstGeom>
          <a:noFill/>
        </p:spPr>
        <p:txBody>
          <a:bodyPr wrap="square" rtlCol="0">
            <a:spAutoFit/>
          </a:bodyPr>
          <a:lstStyle/>
          <a:p>
            <a:pPr algn="ctr"/>
            <a:r>
              <a:rPr lang="zh-CN" altLang="en-US" sz="4000" b="1" spc="300" dirty="0">
                <a:solidFill>
                  <a:schemeClr val="accent2">
                    <a:lumMod val="75000"/>
                  </a:schemeClr>
                </a:solidFill>
                <a:latin typeface="微软雅黑" panose="020B0503020204020204" charset="-122"/>
                <a:ea typeface="微软雅黑" panose="020B0503020204020204" charset="-122"/>
                <a:sym typeface="+mn-ea"/>
              </a:rPr>
              <a:t>系统配置</a:t>
            </a:r>
            <a:endParaRPr lang="zh-CN" altLang="en-US" sz="4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p:cTn id="12" dur="500" fill="hold"/>
                                        <p:tgtEl>
                                          <p:spTgt spid="31"/>
                                        </p:tgtEl>
                                        <p:attrNameLst>
                                          <p:attrName>ppt_w</p:attrName>
                                        </p:attrNameLst>
                                      </p:cBhvr>
                                      <p:tavLst>
                                        <p:tav tm="0">
                                          <p:val>
                                            <p:fltVal val="0"/>
                                          </p:val>
                                        </p:tav>
                                        <p:tav tm="100000">
                                          <p:val>
                                            <p:strVal val="#ppt_w"/>
                                          </p:val>
                                        </p:tav>
                                      </p:tavLst>
                                    </p:anim>
                                    <p:anim calcmode="lin" valueType="num">
                                      <p:cBhvr>
                                        <p:cTn id="13" dur="500" fill="hold"/>
                                        <p:tgtEl>
                                          <p:spTgt spid="31"/>
                                        </p:tgtEl>
                                        <p:attrNameLst>
                                          <p:attrName>ppt_h</p:attrName>
                                        </p:attrNameLst>
                                      </p:cBhvr>
                                      <p:tavLst>
                                        <p:tav tm="0">
                                          <p:val>
                                            <p:fltVal val="0"/>
                                          </p:val>
                                        </p:tav>
                                        <p:tav tm="100000">
                                          <p:val>
                                            <p:strVal val="#ppt_h"/>
                                          </p:val>
                                        </p:tav>
                                      </p:tavLst>
                                    </p:anim>
                                    <p:animEffect transition="in" filter="fade">
                                      <p:cBhvr>
                                        <p:cTn id="1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952500" y="-95250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4687108" y="30950"/>
            <a:ext cx="2754086" cy="707886"/>
          </a:xfrm>
          <a:prstGeom prst="rect">
            <a:avLst/>
          </a:prstGeom>
          <a:noFill/>
        </p:spPr>
        <p:txBody>
          <a:bodyPr wrap="square" rtlCol="0">
            <a:spAutoFit/>
          </a:bodyPr>
          <a:lstStyle/>
          <a:p>
            <a:pPr algn="ctr"/>
            <a:r>
              <a:rPr lang="zh-CN" altLang="en-US" sz="4000" b="1" spc="300" dirty="0">
                <a:solidFill>
                  <a:schemeClr val="accent2">
                    <a:lumMod val="75000"/>
                  </a:schemeClr>
                </a:solidFill>
                <a:latin typeface="微软雅黑" panose="020B0503020204020204" charset="-122"/>
                <a:ea typeface="微软雅黑" panose="020B0503020204020204" charset="-122"/>
                <a:sym typeface="+mn-ea"/>
              </a:rPr>
              <a:t>系统配置</a:t>
            </a:r>
            <a:endParaRPr lang="zh-CN" altLang="en-US" sz="4000" dirty="0"/>
          </a:p>
        </p:txBody>
      </p:sp>
      <p:grpSp>
        <p:nvGrpSpPr>
          <p:cNvPr id="3" name="组合 2"/>
          <p:cNvGrpSpPr/>
          <p:nvPr/>
        </p:nvGrpSpPr>
        <p:grpSpPr>
          <a:xfrm>
            <a:off x="3850601" y="384893"/>
            <a:ext cx="4490797" cy="0"/>
            <a:chOff x="3893464" y="1130139"/>
            <a:chExt cx="4490797" cy="0"/>
          </a:xfrm>
        </p:grpSpPr>
        <p:cxnSp>
          <p:nvCxnSpPr>
            <p:cNvPr id="5" name="直接箭头连接符 25"/>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6" name="直接箭头连接符 25"/>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4883198" y="952866"/>
            <a:ext cx="2698175" cy="523220"/>
          </a:xfrm>
          <a:prstGeom prst="rect">
            <a:avLst/>
          </a:prstGeom>
        </p:spPr>
        <p:txBody>
          <a:bodyPr wrap="none">
            <a:spAutoFit/>
          </a:bodyPr>
          <a:lstStyle/>
          <a:p>
            <a:r>
              <a:rPr lang="zh-CN" altLang="en-US" sz="2800" dirty="0">
                <a:solidFill>
                  <a:schemeClr val="bg2">
                    <a:lumMod val="10000"/>
                  </a:schemeClr>
                </a:solidFill>
                <a:latin typeface="微软雅黑" panose="020B0503020204020204" charset="-122"/>
                <a:ea typeface="微软雅黑" panose="020B0503020204020204" charset="-122"/>
              </a:rPr>
              <a:t>管理员管理界面</a:t>
            </a:r>
            <a:endParaRPr lang="en-US" altLang="zh-CN" sz="2800" dirty="0">
              <a:solidFill>
                <a:schemeClr val="bg2">
                  <a:lumMod val="10000"/>
                </a:schemeClr>
              </a:solidFill>
              <a:latin typeface="微软雅黑" panose="020B0503020204020204" charset="-122"/>
              <a:ea typeface="微软雅黑" panose="020B0503020204020204" charset="-122"/>
            </a:endParaRPr>
          </a:p>
        </p:txBody>
      </p:sp>
      <p:pic>
        <p:nvPicPr>
          <p:cNvPr id="8" name="图片 7" descr="2023-01-08 (7)"/>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438519" y="1599178"/>
            <a:ext cx="9016947" cy="472249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952500" y="-95250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687108" y="30950"/>
            <a:ext cx="2754086" cy="707886"/>
          </a:xfrm>
          <a:prstGeom prst="rect">
            <a:avLst/>
          </a:prstGeom>
          <a:noFill/>
        </p:spPr>
        <p:txBody>
          <a:bodyPr wrap="square" rtlCol="0">
            <a:spAutoFit/>
          </a:bodyPr>
          <a:lstStyle/>
          <a:p>
            <a:pPr algn="ctr"/>
            <a:r>
              <a:rPr lang="zh-CN" altLang="en-US" sz="4000" b="1" spc="300" dirty="0">
                <a:solidFill>
                  <a:schemeClr val="accent2">
                    <a:lumMod val="75000"/>
                  </a:schemeClr>
                </a:solidFill>
                <a:latin typeface="微软雅黑" panose="020B0503020204020204" charset="-122"/>
                <a:ea typeface="微软雅黑" panose="020B0503020204020204" charset="-122"/>
                <a:sym typeface="+mn-ea"/>
              </a:rPr>
              <a:t>系统配置</a:t>
            </a:r>
            <a:endParaRPr lang="zh-CN" altLang="en-US" sz="4000" dirty="0"/>
          </a:p>
        </p:txBody>
      </p:sp>
      <p:grpSp>
        <p:nvGrpSpPr>
          <p:cNvPr id="10" name="组合 9"/>
          <p:cNvGrpSpPr/>
          <p:nvPr/>
        </p:nvGrpSpPr>
        <p:grpSpPr>
          <a:xfrm>
            <a:off x="3850601" y="384893"/>
            <a:ext cx="4490797" cy="0"/>
            <a:chOff x="3893464" y="1130139"/>
            <a:chExt cx="4490797" cy="0"/>
          </a:xfrm>
        </p:grpSpPr>
        <p:cxnSp>
          <p:nvCxnSpPr>
            <p:cNvPr id="11" name="直接箭头连接符 25"/>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12" name="直接箭头连接符 25"/>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sp>
        <p:nvSpPr>
          <p:cNvPr id="13" name="矩形 12"/>
          <p:cNvSpPr/>
          <p:nvPr/>
        </p:nvSpPr>
        <p:spPr>
          <a:xfrm>
            <a:off x="4387840" y="929786"/>
            <a:ext cx="3416320" cy="523220"/>
          </a:xfrm>
          <a:prstGeom prst="rect">
            <a:avLst/>
          </a:prstGeom>
        </p:spPr>
        <p:txBody>
          <a:bodyPr wrap="none">
            <a:spAutoFit/>
          </a:bodyPr>
          <a:lstStyle/>
          <a:p>
            <a:r>
              <a:rPr lang="zh-CN" altLang="en-US" sz="2800" dirty="0">
                <a:solidFill>
                  <a:schemeClr val="bg2">
                    <a:lumMod val="10000"/>
                  </a:schemeClr>
                </a:solidFill>
                <a:latin typeface="微软雅黑" panose="020B0503020204020204" charset="-122"/>
                <a:ea typeface="微软雅黑" panose="020B0503020204020204" charset="-122"/>
              </a:rPr>
              <a:t>用户相册总管理首页</a:t>
            </a:r>
            <a:endParaRPr lang="en-US" altLang="zh-CN" sz="2800" dirty="0">
              <a:solidFill>
                <a:schemeClr val="bg2">
                  <a:lumMod val="10000"/>
                </a:schemeClr>
              </a:solidFill>
              <a:latin typeface="微软雅黑" panose="020B0503020204020204" charset="-122"/>
              <a:ea typeface="微软雅黑" panose="020B0503020204020204" charset="-122"/>
            </a:endParaRPr>
          </a:p>
        </p:txBody>
      </p:sp>
      <p:pic>
        <p:nvPicPr>
          <p:cNvPr id="14" name="图片 13" descr="2023-01-08 (8)"/>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12985" y="1690115"/>
            <a:ext cx="8867783" cy="462276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952500" y="-95250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687108" y="30950"/>
            <a:ext cx="2754086" cy="707886"/>
          </a:xfrm>
          <a:prstGeom prst="rect">
            <a:avLst/>
          </a:prstGeom>
          <a:noFill/>
        </p:spPr>
        <p:txBody>
          <a:bodyPr wrap="square" rtlCol="0">
            <a:spAutoFit/>
          </a:bodyPr>
          <a:lstStyle/>
          <a:p>
            <a:pPr algn="ctr"/>
            <a:r>
              <a:rPr lang="zh-CN" altLang="en-US" sz="4000" b="1" spc="300" dirty="0">
                <a:solidFill>
                  <a:schemeClr val="accent2">
                    <a:lumMod val="75000"/>
                  </a:schemeClr>
                </a:solidFill>
                <a:latin typeface="微软雅黑" panose="020B0503020204020204" charset="-122"/>
                <a:ea typeface="微软雅黑" panose="020B0503020204020204" charset="-122"/>
                <a:sym typeface="+mn-ea"/>
              </a:rPr>
              <a:t>系统配置</a:t>
            </a:r>
            <a:endParaRPr lang="zh-CN" altLang="en-US" sz="4000" dirty="0"/>
          </a:p>
        </p:txBody>
      </p:sp>
      <p:grpSp>
        <p:nvGrpSpPr>
          <p:cNvPr id="10" name="组合 9"/>
          <p:cNvGrpSpPr/>
          <p:nvPr/>
        </p:nvGrpSpPr>
        <p:grpSpPr>
          <a:xfrm>
            <a:off x="3850601" y="384893"/>
            <a:ext cx="4490797" cy="0"/>
            <a:chOff x="3893464" y="1130139"/>
            <a:chExt cx="4490797" cy="0"/>
          </a:xfrm>
        </p:grpSpPr>
        <p:cxnSp>
          <p:nvCxnSpPr>
            <p:cNvPr id="11" name="直接箭头连接符 25"/>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12" name="直接箭头连接符 25"/>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sp>
        <p:nvSpPr>
          <p:cNvPr id="13" name="矩形 12"/>
          <p:cNvSpPr/>
          <p:nvPr/>
        </p:nvSpPr>
        <p:spPr>
          <a:xfrm>
            <a:off x="4514829" y="845851"/>
            <a:ext cx="3416320" cy="523220"/>
          </a:xfrm>
          <a:prstGeom prst="rect">
            <a:avLst/>
          </a:prstGeom>
        </p:spPr>
        <p:txBody>
          <a:bodyPr wrap="none">
            <a:spAutoFit/>
          </a:bodyPr>
          <a:lstStyle/>
          <a:p>
            <a:r>
              <a:rPr lang="zh-CN" altLang="en-US" sz="2800" dirty="0">
                <a:solidFill>
                  <a:schemeClr val="bg2">
                    <a:lumMod val="10000"/>
                  </a:schemeClr>
                </a:solidFill>
                <a:latin typeface="微软雅黑" panose="020B0503020204020204" charset="-122"/>
                <a:ea typeface="微软雅黑" panose="020B0503020204020204" charset="-122"/>
              </a:rPr>
              <a:t>相册内相片管理首页</a:t>
            </a:r>
            <a:endParaRPr lang="en-US" altLang="zh-CN" sz="2800" dirty="0">
              <a:solidFill>
                <a:schemeClr val="bg2">
                  <a:lumMod val="10000"/>
                </a:schemeClr>
              </a:solidFill>
              <a:latin typeface="微软雅黑" panose="020B0503020204020204" charset="-122"/>
              <a:ea typeface="微软雅黑" panose="020B0503020204020204" charset="-122"/>
            </a:endParaRPr>
          </a:p>
        </p:txBody>
      </p:sp>
      <p:pic>
        <p:nvPicPr>
          <p:cNvPr id="14" name="图片 13" descr="2023-01-08 (9)"/>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162506" y="1476086"/>
            <a:ext cx="7866988" cy="4159078"/>
          </a:xfrm>
          <a:prstGeom prst="rect">
            <a:avLst/>
          </a:prstGeom>
          <a:noFill/>
          <a:ln>
            <a:noFill/>
          </a:ln>
        </p:spPr>
      </p:pic>
      <p:sp>
        <p:nvSpPr>
          <p:cNvPr id="15" name="iSļíḍè"/>
          <p:cNvSpPr/>
          <p:nvPr/>
        </p:nvSpPr>
        <p:spPr>
          <a:xfrm>
            <a:off x="1188390" y="5785119"/>
            <a:ext cx="9925087" cy="687988"/>
          </a:xfrm>
          <a:prstGeom prst="rect">
            <a:avLst/>
          </a:prstGeom>
          <a:solidFill>
            <a:schemeClr val="bg1"/>
          </a:solidFill>
          <a:ln>
            <a:solidFill>
              <a:schemeClr val="bg1">
                <a:lumMod val="75000"/>
              </a:schemeClr>
            </a:solidFill>
          </a:ln>
        </p:spPr>
        <p:txBody>
          <a:bodyPr wrap="square" lIns="91440" tIns="45720" rIns="91440" bIns="45720" anchor="ctr">
            <a:normAutofit lnSpcReduction="10000"/>
          </a:bodyPr>
          <a:lstStyle/>
          <a:p>
            <a:r>
              <a:rPr lang="zh-CN" altLang="en-US" sz="1400" b="1" spc="300" dirty="0">
                <a:solidFill>
                  <a:schemeClr val="accent2">
                    <a:lumMod val="75000"/>
                  </a:schemeClr>
                </a:solidFill>
                <a:latin typeface="微软雅黑" panose="020B0503020204020204" charset="-122"/>
                <a:ea typeface="微软雅黑" panose="020B0503020204020204" charset="-122"/>
                <a:sym typeface="+mn-ea"/>
              </a:rPr>
              <a:t>环境配置方面：</a:t>
            </a:r>
            <a:r>
              <a:rPr lang="en-US" altLang="zh-CN" sz="1400" b="1" spc="300" dirty="0" err="1">
                <a:solidFill>
                  <a:schemeClr val="accent2">
                    <a:lumMod val="75000"/>
                  </a:schemeClr>
                </a:solidFill>
                <a:latin typeface="微软雅黑" panose="020B0503020204020204" charset="-122"/>
                <a:ea typeface="微软雅黑" panose="020B0503020204020204" charset="-122"/>
                <a:sym typeface="+mn-ea"/>
              </a:rPr>
              <a:t>linux</a:t>
            </a:r>
            <a:r>
              <a:rPr lang="zh-CN" altLang="en-US" sz="1400" b="1" spc="300" dirty="0">
                <a:solidFill>
                  <a:schemeClr val="accent2">
                    <a:lumMod val="75000"/>
                  </a:schemeClr>
                </a:solidFill>
                <a:latin typeface="微软雅黑" panose="020B0503020204020204" charset="-122"/>
                <a:ea typeface="微软雅黑" panose="020B0503020204020204" charset="-122"/>
                <a:sym typeface="+mn-ea"/>
              </a:rPr>
              <a:t>服务器（承担网站运行的载体与数据存储），</a:t>
            </a:r>
            <a:r>
              <a:rPr lang="en-US" altLang="zh-CN" sz="1400" b="1" spc="300" dirty="0">
                <a:solidFill>
                  <a:schemeClr val="accent2">
                    <a:lumMod val="75000"/>
                  </a:schemeClr>
                </a:solidFill>
                <a:latin typeface="微软雅黑" panose="020B0503020204020204" charset="-122"/>
                <a:ea typeface="微软雅黑" panose="020B0503020204020204" charset="-122"/>
                <a:sym typeface="+mn-ea"/>
              </a:rPr>
              <a:t>nginx</a:t>
            </a:r>
            <a:r>
              <a:rPr lang="zh-CN" altLang="en-US" sz="1400" b="1" spc="300" dirty="0">
                <a:solidFill>
                  <a:schemeClr val="accent2">
                    <a:lumMod val="75000"/>
                  </a:schemeClr>
                </a:solidFill>
                <a:latin typeface="微软雅黑" panose="020B0503020204020204" charset="-122"/>
                <a:ea typeface="微软雅黑" panose="020B0503020204020204" charset="-122"/>
                <a:sym typeface="+mn-ea"/>
              </a:rPr>
              <a:t>中间件（直接处理静态页面请求并将动态页面发送给</a:t>
            </a:r>
            <a:r>
              <a:rPr lang="en-US" altLang="zh-CN" sz="1400" b="1" spc="300" dirty="0" err="1">
                <a:solidFill>
                  <a:schemeClr val="accent2">
                    <a:lumMod val="75000"/>
                  </a:schemeClr>
                </a:solidFill>
                <a:latin typeface="微软雅黑" panose="020B0503020204020204" charset="-122"/>
                <a:ea typeface="微软雅黑" panose="020B0503020204020204" charset="-122"/>
                <a:sym typeface="+mn-ea"/>
              </a:rPr>
              <a:t>fastcgi</a:t>
            </a:r>
            <a:r>
              <a:rPr lang="zh-CN" altLang="en-US" sz="1400" b="1" spc="300" dirty="0">
                <a:solidFill>
                  <a:schemeClr val="accent2">
                    <a:lumMod val="75000"/>
                  </a:schemeClr>
                </a:solidFill>
                <a:latin typeface="微软雅黑" panose="020B0503020204020204" charset="-122"/>
                <a:ea typeface="微软雅黑" panose="020B0503020204020204" charset="-122"/>
                <a:sym typeface="+mn-ea"/>
              </a:rPr>
              <a:t>协议下发），</a:t>
            </a:r>
            <a:r>
              <a:rPr lang="en-US" altLang="zh-CN" sz="1400" b="1" spc="300" dirty="0">
                <a:solidFill>
                  <a:schemeClr val="accent2">
                    <a:lumMod val="75000"/>
                  </a:schemeClr>
                </a:solidFill>
                <a:latin typeface="微软雅黑" panose="020B0503020204020204" charset="-122"/>
                <a:ea typeface="微软雅黑" panose="020B0503020204020204" charset="-122"/>
                <a:sym typeface="+mn-ea"/>
              </a:rPr>
              <a:t>PHP</a:t>
            </a:r>
            <a:r>
              <a:rPr lang="zh-CN" altLang="en-US" sz="1400" b="1" spc="300" dirty="0">
                <a:solidFill>
                  <a:schemeClr val="accent2">
                    <a:lumMod val="75000"/>
                  </a:schemeClr>
                </a:solidFill>
                <a:latin typeface="微软雅黑" panose="020B0503020204020204" charset="-122"/>
                <a:ea typeface="微软雅黑" panose="020B0503020204020204" charset="-122"/>
                <a:sym typeface="+mn-ea"/>
              </a:rPr>
              <a:t>程序（用于执行</a:t>
            </a:r>
            <a:r>
              <a:rPr lang="en-US" altLang="zh-CN" sz="1400" b="1" spc="300" dirty="0">
                <a:solidFill>
                  <a:schemeClr val="accent2">
                    <a:lumMod val="75000"/>
                  </a:schemeClr>
                </a:solidFill>
                <a:latin typeface="微软雅黑" panose="020B0503020204020204" charset="-122"/>
                <a:ea typeface="微软雅黑" panose="020B0503020204020204" charset="-122"/>
                <a:sym typeface="+mn-ea"/>
              </a:rPr>
              <a:t>PHP</a:t>
            </a:r>
            <a:r>
              <a:rPr lang="zh-CN" altLang="en-US" sz="1400" b="1" spc="300" dirty="0">
                <a:solidFill>
                  <a:schemeClr val="accent2">
                    <a:lumMod val="75000"/>
                  </a:schemeClr>
                </a:solidFill>
                <a:latin typeface="微软雅黑" panose="020B0503020204020204" charset="-122"/>
                <a:ea typeface="微软雅黑" panose="020B0503020204020204" charset="-122"/>
                <a:sym typeface="+mn-ea"/>
              </a:rPr>
              <a:t>代码），</a:t>
            </a:r>
            <a:r>
              <a:rPr lang="en-US" altLang="zh-CN" sz="1400" b="1" spc="300" dirty="0" err="1">
                <a:solidFill>
                  <a:schemeClr val="accent2">
                    <a:lumMod val="75000"/>
                  </a:schemeClr>
                </a:solidFill>
                <a:latin typeface="微软雅黑" panose="020B0503020204020204" charset="-122"/>
                <a:ea typeface="微软雅黑" panose="020B0503020204020204" charset="-122"/>
                <a:sym typeface="+mn-ea"/>
              </a:rPr>
              <a:t>fastcgi</a:t>
            </a:r>
            <a:r>
              <a:rPr lang="zh-CN" altLang="en-US" sz="1400" b="1" spc="300" dirty="0">
                <a:solidFill>
                  <a:schemeClr val="accent2">
                    <a:lumMod val="75000"/>
                  </a:schemeClr>
                </a:solidFill>
                <a:latin typeface="微软雅黑" panose="020B0503020204020204" charset="-122"/>
                <a:ea typeface="微软雅黑" panose="020B0503020204020204" charset="-122"/>
                <a:sym typeface="+mn-ea"/>
              </a:rPr>
              <a:t>（接收</a:t>
            </a:r>
            <a:r>
              <a:rPr lang="en-US" altLang="zh-CN" sz="1400" b="1" spc="300" dirty="0">
                <a:solidFill>
                  <a:schemeClr val="accent2">
                    <a:lumMod val="75000"/>
                  </a:schemeClr>
                </a:solidFill>
                <a:latin typeface="微软雅黑" panose="020B0503020204020204" charset="-122"/>
                <a:ea typeface="微软雅黑" panose="020B0503020204020204" charset="-122"/>
                <a:sym typeface="+mn-ea"/>
              </a:rPr>
              <a:t>nginx</a:t>
            </a:r>
            <a:r>
              <a:rPr lang="zh-CN" altLang="en-US" sz="1400" b="1" spc="300" dirty="0">
                <a:solidFill>
                  <a:schemeClr val="accent2">
                    <a:lumMod val="75000"/>
                  </a:schemeClr>
                </a:solidFill>
                <a:latin typeface="微软雅黑" panose="020B0503020204020204" charset="-122"/>
                <a:ea typeface="微软雅黑" panose="020B0503020204020204" charset="-122"/>
                <a:sym typeface="+mn-ea"/>
              </a:rPr>
              <a:t>发送的请求并在执行后将结果返回给</a:t>
            </a:r>
            <a:r>
              <a:rPr lang="en-US" altLang="zh-CN" sz="1400" b="1" spc="300" dirty="0">
                <a:solidFill>
                  <a:schemeClr val="accent2">
                    <a:lumMod val="75000"/>
                  </a:schemeClr>
                </a:solidFill>
                <a:latin typeface="微软雅黑" panose="020B0503020204020204" charset="-122"/>
                <a:ea typeface="微软雅黑" panose="020B0503020204020204" charset="-122"/>
                <a:sym typeface="+mn-ea"/>
              </a:rPr>
              <a:t>nginx</a:t>
            </a:r>
            <a:r>
              <a:rPr lang="zh-CN" altLang="en-US" sz="1400" b="1" spc="300" dirty="0">
                <a:solidFill>
                  <a:schemeClr val="accent2">
                    <a:lumMod val="75000"/>
                  </a:schemeClr>
                </a:solidFill>
                <a:latin typeface="微软雅黑" panose="020B0503020204020204" charset="-122"/>
                <a:ea typeface="微软雅黑" panose="020B0503020204020204" charset="-122"/>
                <a:sym typeface="+mn-ea"/>
              </a:rPr>
              <a:t>），</a:t>
            </a:r>
            <a:r>
              <a:rPr lang="en-US" altLang="zh-CN" sz="1400" b="1" spc="300" dirty="0" err="1">
                <a:solidFill>
                  <a:schemeClr val="accent2">
                    <a:lumMod val="75000"/>
                  </a:schemeClr>
                </a:solidFill>
                <a:latin typeface="微软雅黑" panose="020B0503020204020204" charset="-122"/>
                <a:ea typeface="微软雅黑" panose="020B0503020204020204" charset="-122"/>
                <a:sym typeface="+mn-ea"/>
              </a:rPr>
              <a:t>mysql</a:t>
            </a:r>
            <a:r>
              <a:rPr lang="zh-CN" altLang="en-US" sz="1400" b="1" spc="300" dirty="0">
                <a:solidFill>
                  <a:schemeClr val="accent2">
                    <a:lumMod val="75000"/>
                  </a:schemeClr>
                </a:solidFill>
                <a:latin typeface="微软雅黑" panose="020B0503020204020204" charset="-122"/>
                <a:ea typeface="微软雅黑" panose="020B0503020204020204" charset="-122"/>
                <a:sym typeface="+mn-ea"/>
              </a:rPr>
              <a:t>数据库（存储数据）</a:t>
            </a:r>
            <a:endParaRPr lang="zh-CN" altLang="en-US"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 53"/>
          <p:cNvPicPr>
            <a:picLocks noChangeAspect="1"/>
          </p:cNvPicPr>
          <p:nvPr/>
        </p:nvPicPr>
        <p:blipFill rotWithShape="1">
          <a:blip r:embed="rId1">
            <a:extLst>
              <a:ext uri="{28A0092B-C50C-407E-A947-70E740481C1C}">
                <a14:useLocalDpi xmlns:a14="http://schemas.microsoft.com/office/drawing/2010/main" val="0"/>
              </a:ext>
            </a:extLst>
          </a:blip>
          <a:srcRect l="53340" t="39493" r="26084" b="24455"/>
          <a:stretch>
            <a:fillRect/>
          </a:stretch>
        </p:blipFill>
        <p:spPr>
          <a:xfrm>
            <a:off x="0" y="0"/>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 name="矩形 12"/>
          <p:cNvSpPr/>
          <p:nvPr/>
        </p:nvSpPr>
        <p:spPr>
          <a:xfrm>
            <a:off x="0" y="0"/>
            <a:ext cx="12192000" cy="3733800"/>
          </a:xfrm>
          <a:prstGeom prst="rect">
            <a:avLst/>
          </a:prstGeom>
          <a:gradFill flip="none" rotWithShape="1">
            <a:gsLst>
              <a:gs pos="27000">
                <a:srgbClr val="FFFFFF"/>
              </a:gs>
              <a:gs pos="100000">
                <a:srgbClr val="FFFFFF">
                  <a:alpha val="0"/>
                </a:srgb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p:cNvSpPr/>
          <p:nvPr/>
        </p:nvSpPr>
        <p:spPr>
          <a:xfrm>
            <a:off x="722087" y="5998029"/>
            <a:ext cx="482600" cy="70481"/>
          </a:xfrm>
          <a:prstGeom prst="round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497241" y="43561"/>
            <a:ext cx="3019077" cy="707886"/>
          </a:xfrm>
          <a:prstGeom prst="rect">
            <a:avLst/>
          </a:prstGeom>
          <a:noFill/>
        </p:spPr>
        <p:txBody>
          <a:bodyPr wrap="square" rtlCol="0">
            <a:spAutoFit/>
          </a:bodyPr>
          <a:lstStyle/>
          <a:p>
            <a:pPr algn="ctr"/>
            <a:r>
              <a:rPr lang="zh-CN" altLang="en-US" sz="4000" b="1" spc="300" dirty="0">
                <a:solidFill>
                  <a:schemeClr val="accent2">
                    <a:lumMod val="75000"/>
                  </a:schemeClr>
                </a:solidFill>
                <a:latin typeface="微软雅黑" panose="020B0503020204020204" charset="-122"/>
                <a:ea typeface="微软雅黑" panose="020B0503020204020204" charset="-122"/>
                <a:sym typeface="+mn-ea"/>
              </a:rPr>
              <a:t>系统主界面</a:t>
            </a:r>
            <a:endParaRPr lang="zh-CN" altLang="en-US" sz="4000" dirty="0"/>
          </a:p>
        </p:txBody>
      </p:sp>
      <p:grpSp>
        <p:nvGrpSpPr>
          <p:cNvPr id="10" name="组合 9"/>
          <p:cNvGrpSpPr/>
          <p:nvPr/>
        </p:nvGrpSpPr>
        <p:grpSpPr>
          <a:xfrm>
            <a:off x="3761381" y="397504"/>
            <a:ext cx="4490797" cy="0"/>
            <a:chOff x="3893464" y="1130139"/>
            <a:chExt cx="4490797" cy="0"/>
          </a:xfrm>
        </p:grpSpPr>
        <p:cxnSp>
          <p:nvCxnSpPr>
            <p:cNvPr id="11" name="直接箭头连接符 25"/>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14" name="直接箭头连接符 25"/>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pic>
        <p:nvPicPr>
          <p:cNvPr id="16" name="图片 15" descr="2023-01-08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902" y="1160807"/>
            <a:ext cx="5262245" cy="2812415"/>
          </a:xfrm>
          <a:prstGeom prst="rect">
            <a:avLst/>
          </a:prstGeom>
          <a:noFill/>
          <a:ln>
            <a:noFill/>
          </a:ln>
        </p:spPr>
      </p:pic>
      <p:sp>
        <p:nvSpPr>
          <p:cNvPr id="17" name="iSļíḍè"/>
          <p:cNvSpPr/>
          <p:nvPr/>
        </p:nvSpPr>
        <p:spPr>
          <a:xfrm>
            <a:off x="2322329" y="574691"/>
            <a:ext cx="1123205" cy="491849"/>
          </a:xfrm>
          <a:prstGeom prst="rect">
            <a:avLst/>
          </a:prstGeom>
          <a:solidFill>
            <a:schemeClr val="bg1"/>
          </a:solidFill>
          <a:ln>
            <a:solidFill>
              <a:schemeClr val="bg1">
                <a:lumMod val="75000"/>
              </a:schemeClr>
            </a:solidFill>
          </a:ln>
        </p:spPr>
        <p:txBody>
          <a:bodyPr wrap="square" lIns="91440" tIns="45720" rIns="91440" bIns="45720" anchor="ctr">
            <a:normAutofit/>
          </a:bodyPr>
          <a:lstStyle/>
          <a:p>
            <a:r>
              <a:rPr lang="zh-CN" altLang="en-US" sz="1400" b="1" spc="300" dirty="0">
                <a:solidFill>
                  <a:schemeClr val="accent2">
                    <a:lumMod val="75000"/>
                  </a:schemeClr>
                </a:solidFill>
                <a:latin typeface="微软雅黑" panose="020B0503020204020204" charset="-122"/>
                <a:ea typeface="微软雅黑" panose="020B0503020204020204" charset="-122"/>
                <a:sym typeface="+mn-ea"/>
              </a:rPr>
              <a:t>首页</a:t>
            </a:r>
            <a:endParaRPr lang="zh-CN" altLang="en-US" sz="1400" dirty="0"/>
          </a:p>
        </p:txBody>
      </p:sp>
      <p:pic>
        <p:nvPicPr>
          <p:cNvPr id="18" name="图片 17" descr="2023-01-08 (1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1854" y="1420691"/>
            <a:ext cx="5270500" cy="2536190"/>
          </a:xfrm>
          <a:prstGeom prst="rect">
            <a:avLst/>
          </a:prstGeom>
          <a:noFill/>
          <a:ln>
            <a:noFill/>
          </a:ln>
        </p:spPr>
      </p:pic>
      <p:sp>
        <p:nvSpPr>
          <p:cNvPr id="19" name="iSļíḍè"/>
          <p:cNvSpPr/>
          <p:nvPr/>
        </p:nvSpPr>
        <p:spPr>
          <a:xfrm>
            <a:off x="8910697" y="751447"/>
            <a:ext cx="1912633" cy="491849"/>
          </a:xfrm>
          <a:prstGeom prst="rect">
            <a:avLst/>
          </a:prstGeom>
          <a:solidFill>
            <a:schemeClr val="bg1"/>
          </a:solidFill>
          <a:ln>
            <a:solidFill>
              <a:schemeClr val="bg1">
                <a:lumMod val="75000"/>
              </a:schemeClr>
            </a:solidFill>
          </a:ln>
        </p:spPr>
        <p:txBody>
          <a:bodyPr wrap="square" lIns="91440" tIns="45720" rIns="91440" bIns="45720" anchor="ctr">
            <a:normAutofit/>
          </a:bodyPr>
          <a:lstStyle/>
          <a:p>
            <a:r>
              <a:rPr lang="zh-CN" altLang="en-US" sz="1400" b="1" spc="300" dirty="0">
                <a:solidFill>
                  <a:schemeClr val="accent2">
                    <a:lumMod val="75000"/>
                  </a:schemeClr>
                </a:solidFill>
                <a:latin typeface="微软雅黑" panose="020B0503020204020204" charset="-122"/>
                <a:ea typeface="微软雅黑" panose="020B0503020204020204" charset="-122"/>
                <a:sym typeface="+mn-ea"/>
              </a:rPr>
              <a:t>相册管理主界面</a:t>
            </a:r>
            <a:endParaRPr lang="zh-CN" altLang="en-US" sz="1400" dirty="0"/>
          </a:p>
        </p:txBody>
      </p:sp>
      <p:sp>
        <p:nvSpPr>
          <p:cNvPr id="20" name="iSļíḍè"/>
          <p:cNvSpPr/>
          <p:nvPr/>
        </p:nvSpPr>
        <p:spPr>
          <a:xfrm>
            <a:off x="5286175" y="4089505"/>
            <a:ext cx="1640705" cy="491849"/>
          </a:xfrm>
          <a:prstGeom prst="rect">
            <a:avLst/>
          </a:prstGeom>
          <a:solidFill>
            <a:schemeClr val="bg1"/>
          </a:solidFill>
          <a:ln>
            <a:solidFill>
              <a:schemeClr val="bg1">
                <a:lumMod val="75000"/>
              </a:schemeClr>
            </a:solidFill>
          </a:ln>
        </p:spPr>
        <p:txBody>
          <a:bodyPr wrap="square" lIns="91440" tIns="45720" rIns="91440" bIns="45720" anchor="ctr">
            <a:normAutofit/>
          </a:bodyPr>
          <a:lstStyle/>
          <a:p>
            <a:r>
              <a:rPr lang="zh-CN" altLang="en-US" sz="1400" b="1" spc="300" dirty="0">
                <a:solidFill>
                  <a:schemeClr val="accent2">
                    <a:lumMod val="75000"/>
                  </a:schemeClr>
                </a:solidFill>
                <a:latin typeface="微软雅黑" panose="020B0503020204020204" charset="-122"/>
                <a:ea typeface="微软雅黑" panose="020B0503020204020204" charset="-122"/>
                <a:sym typeface="+mn-ea"/>
              </a:rPr>
              <a:t>相册内主界面</a:t>
            </a:r>
            <a:endParaRPr lang="zh-CN" altLang="en-US" sz="1400" dirty="0"/>
          </a:p>
        </p:txBody>
      </p:sp>
      <p:pic>
        <p:nvPicPr>
          <p:cNvPr id="22" name="图片 21"/>
          <p:cNvPicPr>
            <a:picLocks noChangeAspect="1"/>
          </p:cNvPicPr>
          <p:nvPr/>
        </p:nvPicPr>
        <p:blipFill>
          <a:blip r:embed="rId4"/>
          <a:stretch>
            <a:fillRect/>
          </a:stretch>
        </p:blipFill>
        <p:spPr>
          <a:xfrm>
            <a:off x="2939024" y="4626125"/>
            <a:ext cx="6335009" cy="204816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0" y="-4677"/>
            <a:ext cx="12992100" cy="6862677"/>
            <a:chOff x="0" y="-4677"/>
            <a:chExt cx="12192000" cy="6862677"/>
          </a:xfrm>
        </p:grpSpPr>
        <p:pic>
          <p:nvPicPr>
            <p:cNvPr id="9" name="图片 8"/>
            <p:cNvPicPr>
              <a:picLocks noChangeAspect="1"/>
            </p:cNvPicPr>
            <p:nvPr/>
          </p:nvPicPr>
          <p:blipFill rotWithShape="1">
            <a:blip r:embed="rId1">
              <a:extLst>
                <a:ext uri="{28A0092B-C50C-407E-A947-70E740481C1C}">
                  <a14:useLocalDpi xmlns:a14="http://schemas.microsoft.com/office/drawing/2010/main" val="0"/>
                </a:ext>
              </a:extLst>
            </a:blip>
            <a:srcRect l="52978" t="10561" r="2412" b="26928"/>
            <a:stretch>
              <a:fillRect/>
            </a:stretch>
          </p:blipFill>
          <p:spPr>
            <a:xfrm>
              <a:off x="0" y="-4677"/>
              <a:ext cx="12192000" cy="6862677"/>
            </a:xfrm>
            <a:prstGeom prst="rect">
              <a:avLst/>
            </a:prstGeom>
          </p:spPr>
        </p:pic>
        <p:sp>
          <p:nvSpPr>
            <p:cNvPr id="11" name="任意多边形: 形状 10"/>
            <p:cNvSpPr/>
            <p:nvPr/>
          </p:nvSpPr>
          <p:spPr>
            <a:xfrm>
              <a:off x="1238911" y="147978"/>
              <a:ext cx="9434423" cy="4654525"/>
            </a:xfrm>
            <a:custGeom>
              <a:avLst/>
              <a:gdLst>
                <a:gd name="connsiteX0" fmla="*/ 132689 w 9434423"/>
                <a:gd name="connsiteY0" fmla="*/ 737847 h 4654525"/>
                <a:gd name="connsiteX1" fmla="*/ 180314 w 9434423"/>
                <a:gd name="connsiteY1" fmla="*/ 861672 h 4654525"/>
                <a:gd name="connsiteX2" fmla="*/ 1961489 w 9434423"/>
                <a:gd name="connsiteY2" fmla="*/ 3052422 h 4654525"/>
                <a:gd name="connsiteX3" fmla="*/ 3695039 w 9434423"/>
                <a:gd name="connsiteY3" fmla="*/ 3547722 h 4654525"/>
                <a:gd name="connsiteX4" fmla="*/ 6409664 w 9434423"/>
                <a:gd name="connsiteY4" fmla="*/ 3881097 h 4654525"/>
                <a:gd name="connsiteX5" fmla="*/ 6676364 w 9434423"/>
                <a:gd name="connsiteY5" fmla="*/ 3633447 h 4654525"/>
                <a:gd name="connsiteX6" fmla="*/ 8438489 w 9434423"/>
                <a:gd name="connsiteY6" fmla="*/ 4652622 h 4654525"/>
                <a:gd name="connsiteX7" fmla="*/ 9371939 w 9434423"/>
                <a:gd name="connsiteY7" fmla="*/ 3842997 h 4654525"/>
                <a:gd name="connsiteX8" fmla="*/ 9248114 w 9434423"/>
                <a:gd name="connsiteY8" fmla="*/ 2299947 h 4654525"/>
                <a:gd name="connsiteX9" fmla="*/ 8438489 w 9434423"/>
                <a:gd name="connsiteY9" fmla="*/ 1214097 h 4654525"/>
                <a:gd name="connsiteX10" fmla="*/ 6314414 w 9434423"/>
                <a:gd name="connsiteY10" fmla="*/ 194922 h 4654525"/>
                <a:gd name="connsiteX11" fmla="*/ 5761964 w 9434423"/>
                <a:gd name="connsiteY11" fmla="*/ 4422 h 4654525"/>
                <a:gd name="connsiteX12" fmla="*/ 4742789 w 9434423"/>
                <a:gd name="connsiteY12" fmla="*/ 271122 h 4654525"/>
                <a:gd name="connsiteX13" fmla="*/ 3866489 w 9434423"/>
                <a:gd name="connsiteY13" fmla="*/ 852147 h 4654525"/>
                <a:gd name="connsiteX14" fmla="*/ 2523464 w 9434423"/>
                <a:gd name="connsiteY14" fmla="*/ 623547 h 4654525"/>
                <a:gd name="connsiteX15" fmla="*/ 818489 w 9434423"/>
                <a:gd name="connsiteY15" fmla="*/ 480672 h 4654525"/>
                <a:gd name="connsiteX16" fmla="*/ 132689 w 9434423"/>
                <a:gd name="connsiteY16" fmla="*/ 737847 h 465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434423" h="4654525">
                  <a:moveTo>
                    <a:pt x="132689" y="737847"/>
                  </a:moveTo>
                  <a:cubicBezTo>
                    <a:pt x="26327" y="801347"/>
                    <a:pt x="-124486" y="475910"/>
                    <a:pt x="180314" y="861672"/>
                  </a:cubicBezTo>
                  <a:cubicBezTo>
                    <a:pt x="485114" y="1247434"/>
                    <a:pt x="1375702" y="2604747"/>
                    <a:pt x="1961489" y="3052422"/>
                  </a:cubicBezTo>
                  <a:cubicBezTo>
                    <a:pt x="2547277" y="3500097"/>
                    <a:pt x="2953677" y="3409610"/>
                    <a:pt x="3695039" y="3547722"/>
                  </a:cubicBezTo>
                  <a:cubicBezTo>
                    <a:pt x="4436401" y="3685834"/>
                    <a:pt x="5912777" y="3866810"/>
                    <a:pt x="6409664" y="3881097"/>
                  </a:cubicBezTo>
                  <a:cubicBezTo>
                    <a:pt x="6906552" y="3895385"/>
                    <a:pt x="6338226" y="3504859"/>
                    <a:pt x="6676364" y="3633447"/>
                  </a:cubicBezTo>
                  <a:cubicBezTo>
                    <a:pt x="7014502" y="3762035"/>
                    <a:pt x="7989227" y="4617697"/>
                    <a:pt x="8438489" y="4652622"/>
                  </a:cubicBezTo>
                  <a:cubicBezTo>
                    <a:pt x="8887751" y="4687547"/>
                    <a:pt x="9237001" y="4235110"/>
                    <a:pt x="9371939" y="3842997"/>
                  </a:cubicBezTo>
                  <a:cubicBezTo>
                    <a:pt x="9506877" y="3450884"/>
                    <a:pt x="9403689" y="2738097"/>
                    <a:pt x="9248114" y="2299947"/>
                  </a:cubicBezTo>
                  <a:cubicBezTo>
                    <a:pt x="9092539" y="1861797"/>
                    <a:pt x="8927439" y="1564935"/>
                    <a:pt x="8438489" y="1214097"/>
                  </a:cubicBezTo>
                  <a:cubicBezTo>
                    <a:pt x="7949539" y="863260"/>
                    <a:pt x="6760502" y="396535"/>
                    <a:pt x="6314414" y="194922"/>
                  </a:cubicBezTo>
                  <a:cubicBezTo>
                    <a:pt x="5868326" y="-6691"/>
                    <a:pt x="6023901" y="-8278"/>
                    <a:pt x="5761964" y="4422"/>
                  </a:cubicBezTo>
                  <a:cubicBezTo>
                    <a:pt x="5500027" y="17122"/>
                    <a:pt x="5058702" y="129834"/>
                    <a:pt x="4742789" y="271122"/>
                  </a:cubicBezTo>
                  <a:cubicBezTo>
                    <a:pt x="4426876" y="412410"/>
                    <a:pt x="4236377" y="793409"/>
                    <a:pt x="3866489" y="852147"/>
                  </a:cubicBezTo>
                  <a:cubicBezTo>
                    <a:pt x="3496601" y="910885"/>
                    <a:pt x="3031464" y="685459"/>
                    <a:pt x="2523464" y="623547"/>
                  </a:cubicBezTo>
                  <a:cubicBezTo>
                    <a:pt x="2015464" y="561634"/>
                    <a:pt x="1213776" y="466385"/>
                    <a:pt x="818489" y="480672"/>
                  </a:cubicBezTo>
                  <a:cubicBezTo>
                    <a:pt x="423202" y="494959"/>
                    <a:pt x="239051" y="674347"/>
                    <a:pt x="132689" y="7378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5" name="图片 64"/>
          <p:cNvPicPr>
            <a:picLocks noChangeAspect="1"/>
          </p:cNvPicPr>
          <p:nvPr/>
        </p:nvPicPr>
        <p:blipFill>
          <a:blip r:embed="rId2"/>
          <a:stretch>
            <a:fillRect/>
          </a:stretch>
        </p:blipFill>
        <p:spPr>
          <a:xfrm>
            <a:off x="8095991" y="3743539"/>
            <a:ext cx="4217757" cy="2466315"/>
          </a:xfrm>
          <a:prstGeom prst="rect">
            <a:avLst/>
          </a:prstGeom>
        </p:spPr>
      </p:pic>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0" name="组合 9"/>
          <p:cNvGrpSpPr/>
          <p:nvPr/>
        </p:nvGrpSpPr>
        <p:grpSpPr>
          <a:xfrm>
            <a:off x="4513675" y="2266812"/>
            <a:ext cx="1550476" cy="1548172"/>
            <a:chOff x="4265930" y="1720850"/>
            <a:chExt cx="1709420" cy="1706880"/>
          </a:xfrm>
        </p:grpSpPr>
        <p:sp>
          <p:nvSpPr>
            <p:cNvPr id="22" name="2"/>
            <p:cNvSpPr/>
            <p:nvPr/>
          </p:nvSpPr>
          <p:spPr>
            <a:xfrm>
              <a:off x="4265930" y="1720850"/>
              <a:ext cx="1709420" cy="1706880"/>
            </a:xfrm>
            <a:custGeom>
              <a:avLst/>
              <a:gdLst>
                <a:gd name="connsiteX0" fmla="*/ 0 w 1442382"/>
                <a:gd name="connsiteY0" fmla="*/ 0 h 1440000"/>
                <a:gd name="connsiteX1" fmla="*/ 2382 w 1442382"/>
                <a:gd name="connsiteY1" fmla="*/ 0 h 1440000"/>
                <a:gd name="connsiteX2" fmla="*/ 720000 w 1442382"/>
                <a:gd name="connsiteY2" fmla="*/ 0 h 1440000"/>
                <a:gd name="connsiteX3" fmla="*/ 1442382 w 1442382"/>
                <a:gd name="connsiteY3" fmla="*/ 0 h 1440000"/>
                <a:gd name="connsiteX4" fmla="*/ 1442382 w 1442382"/>
                <a:gd name="connsiteY4" fmla="*/ 720000 h 1440000"/>
                <a:gd name="connsiteX5" fmla="*/ 722382 w 1442382"/>
                <a:gd name="connsiteY5" fmla="*/ 1440000 h 1440000"/>
                <a:gd name="connsiteX6" fmla="*/ 721191 w 1442382"/>
                <a:gd name="connsiteY6" fmla="*/ 1438809 h 1440000"/>
                <a:gd name="connsiteX7" fmla="*/ 720000 w 1442382"/>
                <a:gd name="connsiteY7" fmla="*/ 1440000 h 1440000"/>
                <a:gd name="connsiteX8" fmla="*/ 0 w 1442382"/>
                <a:gd name="connsiteY8" fmla="*/ 144000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2382" h="1440000">
                  <a:moveTo>
                    <a:pt x="0" y="0"/>
                  </a:moveTo>
                  <a:lnTo>
                    <a:pt x="2382" y="0"/>
                  </a:lnTo>
                  <a:lnTo>
                    <a:pt x="720000" y="0"/>
                  </a:lnTo>
                  <a:lnTo>
                    <a:pt x="1442382" y="0"/>
                  </a:lnTo>
                  <a:lnTo>
                    <a:pt x="1442382" y="720000"/>
                  </a:lnTo>
                  <a:lnTo>
                    <a:pt x="722382" y="1440000"/>
                  </a:lnTo>
                  <a:lnTo>
                    <a:pt x="721191" y="1438809"/>
                  </a:lnTo>
                  <a:lnTo>
                    <a:pt x="720000" y="1440000"/>
                  </a:lnTo>
                  <a:lnTo>
                    <a:pt x="0" y="1440000"/>
                  </a:lnTo>
                  <a:close/>
                </a:path>
              </a:pathLst>
            </a:cu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字魂59号-创粗黑" panose="00000500000000000000" pitchFamily="2" charset="-122"/>
                <a:ea typeface="字魂59号-创粗黑" panose="00000500000000000000" pitchFamily="2" charset="-122"/>
              </a:endParaRPr>
            </a:p>
          </p:txBody>
        </p:sp>
        <p:pic>
          <p:nvPicPr>
            <p:cNvPr id="28" name="图片 27"/>
            <p:cNvPicPr>
              <a:picLocks noChangeAspect="1"/>
            </p:cNvPicPr>
            <p:nvPr/>
          </p:nvPicPr>
          <p:blipFill>
            <a:blip r:embed="rId3"/>
            <a:stretch>
              <a:fillRect/>
            </a:stretch>
          </p:blipFill>
          <p:spPr>
            <a:xfrm>
              <a:off x="4743673" y="2171700"/>
              <a:ext cx="376967" cy="558798"/>
            </a:xfrm>
            <a:prstGeom prst="rect">
              <a:avLst/>
            </a:prstGeom>
          </p:spPr>
        </p:pic>
      </p:grpSp>
      <p:grpSp>
        <p:nvGrpSpPr>
          <p:cNvPr id="33" name="组合 32"/>
          <p:cNvGrpSpPr/>
          <p:nvPr/>
        </p:nvGrpSpPr>
        <p:grpSpPr>
          <a:xfrm>
            <a:off x="4498124" y="3923840"/>
            <a:ext cx="1548172" cy="1550476"/>
            <a:chOff x="4248785" y="3547745"/>
            <a:chExt cx="1706880" cy="1709420"/>
          </a:xfrm>
        </p:grpSpPr>
        <p:sp>
          <p:nvSpPr>
            <p:cNvPr id="34" name="2"/>
            <p:cNvSpPr/>
            <p:nvPr/>
          </p:nvSpPr>
          <p:spPr>
            <a:xfrm rot="16200000">
              <a:off x="4247515" y="3549015"/>
              <a:ext cx="1709420" cy="1706880"/>
            </a:xfrm>
            <a:custGeom>
              <a:avLst/>
              <a:gdLst>
                <a:gd name="connsiteX0" fmla="*/ 0 w 1442382"/>
                <a:gd name="connsiteY0" fmla="*/ 0 h 1440000"/>
                <a:gd name="connsiteX1" fmla="*/ 2382 w 1442382"/>
                <a:gd name="connsiteY1" fmla="*/ 0 h 1440000"/>
                <a:gd name="connsiteX2" fmla="*/ 720000 w 1442382"/>
                <a:gd name="connsiteY2" fmla="*/ 0 h 1440000"/>
                <a:gd name="connsiteX3" fmla="*/ 1442382 w 1442382"/>
                <a:gd name="connsiteY3" fmla="*/ 0 h 1440000"/>
                <a:gd name="connsiteX4" fmla="*/ 1442382 w 1442382"/>
                <a:gd name="connsiteY4" fmla="*/ 720000 h 1440000"/>
                <a:gd name="connsiteX5" fmla="*/ 722382 w 1442382"/>
                <a:gd name="connsiteY5" fmla="*/ 1440000 h 1440000"/>
                <a:gd name="connsiteX6" fmla="*/ 721191 w 1442382"/>
                <a:gd name="connsiteY6" fmla="*/ 1438809 h 1440000"/>
                <a:gd name="connsiteX7" fmla="*/ 720000 w 1442382"/>
                <a:gd name="connsiteY7" fmla="*/ 1440000 h 1440000"/>
                <a:gd name="connsiteX8" fmla="*/ 0 w 1442382"/>
                <a:gd name="connsiteY8" fmla="*/ 144000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2382" h="1440000">
                  <a:moveTo>
                    <a:pt x="0" y="0"/>
                  </a:moveTo>
                  <a:lnTo>
                    <a:pt x="2382" y="0"/>
                  </a:lnTo>
                  <a:lnTo>
                    <a:pt x="720000" y="0"/>
                  </a:lnTo>
                  <a:lnTo>
                    <a:pt x="1442382" y="0"/>
                  </a:lnTo>
                  <a:lnTo>
                    <a:pt x="1442382" y="720000"/>
                  </a:lnTo>
                  <a:lnTo>
                    <a:pt x="722382" y="1440000"/>
                  </a:lnTo>
                  <a:lnTo>
                    <a:pt x="721191" y="1438809"/>
                  </a:lnTo>
                  <a:lnTo>
                    <a:pt x="720000" y="1440000"/>
                  </a:lnTo>
                  <a:lnTo>
                    <a:pt x="0" y="1440000"/>
                  </a:lnTo>
                  <a:close/>
                </a:path>
              </a:pathLst>
            </a:cu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字魂59号-创粗黑" panose="00000500000000000000" pitchFamily="2" charset="-122"/>
                <a:ea typeface="字魂59号-创粗黑" panose="00000500000000000000" pitchFamily="2" charset="-122"/>
              </a:endParaRPr>
            </a:p>
          </p:txBody>
        </p:sp>
        <p:pic>
          <p:nvPicPr>
            <p:cNvPr id="37" name="图片 36"/>
            <p:cNvPicPr>
              <a:picLocks noChangeAspect="1"/>
            </p:cNvPicPr>
            <p:nvPr/>
          </p:nvPicPr>
          <p:blipFill>
            <a:blip r:embed="rId4"/>
            <a:stretch>
              <a:fillRect/>
            </a:stretch>
          </p:blipFill>
          <p:spPr>
            <a:xfrm>
              <a:off x="4668279" y="4156613"/>
              <a:ext cx="527754" cy="558798"/>
            </a:xfrm>
            <a:prstGeom prst="rect">
              <a:avLst/>
            </a:prstGeom>
          </p:spPr>
        </p:pic>
      </p:grpSp>
      <p:grpSp>
        <p:nvGrpSpPr>
          <p:cNvPr id="38" name="组合 37"/>
          <p:cNvGrpSpPr/>
          <p:nvPr/>
        </p:nvGrpSpPr>
        <p:grpSpPr>
          <a:xfrm>
            <a:off x="6172430" y="3924992"/>
            <a:ext cx="1550476" cy="1548172"/>
            <a:chOff x="6094730" y="3549015"/>
            <a:chExt cx="1709420" cy="1706880"/>
          </a:xfrm>
        </p:grpSpPr>
        <p:sp>
          <p:nvSpPr>
            <p:cNvPr id="39" name="2"/>
            <p:cNvSpPr/>
            <p:nvPr/>
          </p:nvSpPr>
          <p:spPr>
            <a:xfrm rot="10800000">
              <a:off x="6094730" y="3549015"/>
              <a:ext cx="1709420" cy="1706880"/>
            </a:xfrm>
            <a:custGeom>
              <a:avLst/>
              <a:gdLst>
                <a:gd name="connsiteX0" fmla="*/ 0 w 1442382"/>
                <a:gd name="connsiteY0" fmla="*/ 0 h 1440000"/>
                <a:gd name="connsiteX1" fmla="*/ 2382 w 1442382"/>
                <a:gd name="connsiteY1" fmla="*/ 0 h 1440000"/>
                <a:gd name="connsiteX2" fmla="*/ 720000 w 1442382"/>
                <a:gd name="connsiteY2" fmla="*/ 0 h 1440000"/>
                <a:gd name="connsiteX3" fmla="*/ 1442382 w 1442382"/>
                <a:gd name="connsiteY3" fmla="*/ 0 h 1440000"/>
                <a:gd name="connsiteX4" fmla="*/ 1442382 w 1442382"/>
                <a:gd name="connsiteY4" fmla="*/ 720000 h 1440000"/>
                <a:gd name="connsiteX5" fmla="*/ 722382 w 1442382"/>
                <a:gd name="connsiteY5" fmla="*/ 1440000 h 1440000"/>
                <a:gd name="connsiteX6" fmla="*/ 721191 w 1442382"/>
                <a:gd name="connsiteY6" fmla="*/ 1438809 h 1440000"/>
                <a:gd name="connsiteX7" fmla="*/ 720000 w 1442382"/>
                <a:gd name="connsiteY7" fmla="*/ 1440000 h 1440000"/>
                <a:gd name="connsiteX8" fmla="*/ 0 w 1442382"/>
                <a:gd name="connsiteY8" fmla="*/ 144000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2382" h="1440000">
                  <a:moveTo>
                    <a:pt x="0" y="0"/>
                  </a:moveTo>
                  <a:lnTo>
                    <a:pt x="2382" y="0"/>
                  </a:lnTo>
                  <a:lnTo>
                    <a:pt x="720000" y="0"/>
                  </a:lnTo>
                  <a:lnTo>
                    <a:pt x="1442382" y="0"/>
                  </a:lnTo>
                  <a:lnTo>
                    <a:pt x="1442382" y="720000"/>
                  </a:lnTo>
                  <a:lnTo>
                    <a:pt x="722382" y="1440000"/>
                  </a:lnTo>
                  <a:lnTo>
                    <a:pt x="721191" y="1438809"/>
                  </a:lnTo>
                  <a:lnTo>
                    <a:pt x="720000" y="1440000"/>
                  </a:lnTo>
                  <a:lnTo>
                    <a:pt x="0" y="1440000"/>
                  </a:lnTo>
                  <a:close/>
                </a:path>
              </a:pathLst>
            </a:cu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字魂59号-创粗黑" panose="00000500000000000000" pitchFamily="2" charset="-122"/>
                <a:ea typeface="字魂59号-创粗黑" panose="00000500000000000000" pitchFamily="2" charset="-122"/>
              </a:endParaRPr>
            </a:p>
          </p:txBody>
        </p:sp>
        <p:pic>
          <p:nvPicPr>
            <p:cNvPr id="40" name="图片 39"/>
            <p:cNvPicPr>
              <a:picLocks noChangeAspect="1"/>
            </p:cNvPicPr>
            <p:nvPr/>
          </p:nvPicPr>
          <p:blipFill>
            <a:blip r:embed="rId5"/>
            <a:stretch>
              <a:fillRect/>
            </a:stretch>
          </p:blipFill>
          <p:spPr>
            <a:xfrm>
              <a:off x="6785962" y="4156613"/>
              <a:ext cx="518884" cy="558798"/>
            </a:xfrm>
            <a:prstGeom prst="rect">
              <a:avLst/>
            </a:prstGeom>
          </p:spPr>
        </p:pic>
      </p:grpSp>
      <p:sp>
        <p:nvSpPr>
          <p:cNvPr id="53" name="文本框 52"/>
          <p:cNvSpPr txBox="1"/>
          <p:nvPr/>
        </p:nvSpPr>
        <p:spPr>
          <a:xfrm>
            <a:off x="4687108" y="30950"/>
            <a:ext cx="2754086" cy="707886"/>
          </a:xfrm>
          <a:prstGeom prst="rect">
            <a:avLst/>
          </a:prstGeom>
          <a:noFill/>
        </p:spPr>
        <p:txBody>
          <a:bodyPr wrap="square" rtlCol="0">
            <a:spAutoFit/>
          </a:bodyPr>
          <a:lstStyle/>
          <a:p>
            <a:pPr algn="ctr"/>
            <a:r>
              <a:rPr lang="zh-CN" altLang="en-US" sz="4000" b="1" spc="300" dirty="0">
                <a:solidFill>
                  <a:schemeClr val="accent2">
                    <a:lumMod val="75000"/>
                  </a:schemeClr>
                </a:solidFill>
                <a:latin typeface="微软雅黑" panose="020B0503020204020204" charset="-122"/>
                <a:ea typeface="微软雅黑" panose="020B0503020204020204" charset="-122"/>
                <a:sym typeface="+mn-ea"/>
              </a:rPr>
              <a:t>系统实现</a:t>
            </a:r>
            <a:endParaRPr lang="zh-CN" altLang="en-US" sz="4000" dirty="0"/>
          </a:p>
        </p:txBody>
      </p:sp>
      <p:grpSp>
        <p:nvGrpSpPr>
          <p:cNvPr id="54" name="组合 53"/>
          <p:cNvGrpSpPr/>
          <p:nvPr/>
        </p:nvGrpSpPr>
        <p:grpSpPr>
          <a:xfrm>
            <a:off x="3850601" y="384893"/>
            <a:ext cx="4490797" cy="0"/>
            <a:chOff x="3893464" y="1130139"/>
            <a:chExt cx="4490797" cy="0"/>
          </a:xfrm>
        </p:grpSpPr>
        <p:cxnSp>
          <p:nvCxnSpPr>
            <p:cNvPr id="55" name="直接箭头连接符 25"/>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6" name="直接箭头连接符 25"/>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pic>
        <p:nvPicPr>
          <p:cNvPr id="58" name="图片 57"/>
          <p:cNvPicPr>
            <a:picLocks noChangeAspect="1"/>
          </p:cNvPicPr>
          <p:nvPr/>
        </p:nvPicPr>
        <p:blipFill>
          <a:blip r:embed="rId6"/>
          <a:stretch>
            <a:fillRect/>
          </a:stretch>
        </p:blipFill>
        <p:spPr>
          <a:xfrm>
            <a:off x="380239" y="829135"/>
            <a:ext cx="3953427" cy="2076740"/>
          </a:xfrm>
          <a:prstGeom prst="rect">
            <a:avLst/>
          </a:prstGeom>
        </p:spPr>
      </p:pic>
      <p:pic>
        <p:nvPicPr>
          <p:cNvPr id="60" name="图片 59"/>
          <p:cNvPicPr>
            <a:picLocks noChangeAspect="1"/>
          </p:cNvPicPr>
          <p:nvPr/>
        </p:nvPicPr>
        <p:blipFill>
          <a:blip r:embed="rId7"/>
          <a:stretch>
            <a:fillRect/>
          </a:stretch>
        </p:blipFill>
        <p:spPr>
          <a:xfrm>
            <a:off x="185631" y="3819689"/>
            <a:ext cx="5947597" cy="2489692"/>
          </a:xfrm>
          <a:prstGeom prst="rect">
            <a:avLst/>
          </a:prstGeom>
        </p:spPr>
      </p:pic>
      <p:pic>
        <p:nvPicPr>
          <p:cNvPr id="63" name="图片 62"/>
          <p:cNvPicPr>
            <a:picLocks noChangeAspect="1"/>
          </p:cNvPicPr>
          <p:nvPr/>
        </p:nvPicPr>
        <p:blipFill>
          <a:blip r:embed="rId8"/>
          <a:stretch>
            <a:fillRect/>
          </a:stretch>
        </p:blipFill>
        <p:spPr>
          <a:xfrm>
            <a:off x="6166801" y="1098926"/>
            <a:ext cx="6341555" cy="2185473"/>
          </a:xfrm>
          <a:prstGeom prst="rect">
            <a:avLst/>
          </a:prstGeom>
        </p:spPr>
      </p:pic>
      <p:sp>
        <p:nvSpPr>
          <p:cNvPr id="66" name="iSļíḍè"/>
          <p:cNvSpPr/>
          <p:nvPr/>
        </p:nvSpPr>
        <p:spPr>
          <a:xfrm>
            <a:off x="9008004" y="358760"/>
            <a:ext cx="1699161" cy="702510"/>
          </a:xfrm>
          <a:prstGeom prst="rect">
            <a:avLst/>
          </a:prstGeom>
          <a:solidFill>
            <a:schemeClr val="bg1"/>
          </a:solidFill>
          <a:ln>
            <a:solidFill>
              <a:schemeClr val="bg1">
                <a:lumMod val="75000"/>
              </a:schemeClr>
            </a:solidFill>
          </a:ln>
        </p:spPr>
        <p:txBody>
          <a:bodyPr wrap="square" lIns="91440" tIns="45720" rIns="91440" bIns="45720" anchor="ctr">
            <a:normAutofit/>
          </a:bodyPr>
          <a:lstStyle/>
          <a:p>
            <a:r>
              <a:rPr lang="zh-CN" altLang="en-US" sz="2000" b="1" spc="300" dirty="0">
                <a:solidFill>
                  <a:schemeClr val="accent2">
                    <a:lumMod val="75000"/>
                  </a:schemeClr>
                </a:solidFill>
                <a:latin typeface="微软雅黑" panose="020B0503020204020204" charset="-122"/>
                <a:ea typeface="微软雅黑" panose="020B0503020204020204" charset="-122"/>
                <a:sym typeface="+mn-ea"/>
              </a:rPr>
              <a:t>用户管理</a:t>
            </a:r>
            <a:endParaRPr lang="zh-CN" altLang="en-US" sz="2000" dirty="0"/>
          </a:p>
        </p:txBody>
      </p:sp>
      <p:sp>
        <p:nvSpPr>
          <p:cNvPr id="67" name="iSļíḍè"/>
          <p:cNvSpPr/>
          <p:nvPr/>
        </p:nvSpPr>
        <p:spPr>
          <a:xfrm>
            <a:off x="6420447" y="5480162"/>
            <a:ext cx="1699161" cy="702510"/>
          </a:xfrm>
          <a:prstGeom prst="rect">
            <a:avLst/>
          </a:prstGeom>
          <a:solidFill>
            <a:schemeClr val="bg1"/>
          </a:solidFill>
          <a:ln>
            <a:solidFill>
              <a:schemeClr val="bg1">
                <a:lumMod val="75000"/>
              </a:schemeClr>
            </a:solidFill>
          </a:ln>
        </p:spPr>
        <p:txBody>
          <a:bodyPr wrap="square" lIns="91440" tIns="45720" rIns="91440" bIns="45720" anchor="ctr">
            <a:normAutofit/>
          </a:bodyPr>
          <a:lstStyle/>
          <a:p>
            <a:r>
              <a:rPr lang="zh-CN" altLang="en-US" sz="2000" b="1" spc="300">
                <a:solidFill>
                  <a:schemeClr val="accent2">
                    <a:lumMod val="75000"/>
                  </a:schemeClr>
                </a:solidFill>
                <a:latin typeface="微软雅黑" panose="020B0503020204020204" charset="-122"/>
                <a:ea typeface="微软雅黑" panose="020B0503020204020204" charset="-122"/>
                <a:sym typeface="+mn-ea"/>
              </a:rPr>
              <a:t>用户注册</a:t>
            </a:r>
            <a:endParaRPr lang="zh-CN" altLang="en-US" sz="2000" dirty="0"/>
          </a:p>
        </p:txBody>
      </p:sp>
    </p:spTree>
  </p:cSld>
  <p:clrMapOvr>
    <a:masterClrMapping/>
  </p:clrMapOvr>
  <mc:AlternateContent xmlns:mc="http://schemas.openxmlformats.org/markup-compatibility/2006">
    <mc:Choice xmlns:p14="http://schemas.microsoft.com/office/powerpoint/2010/main" Requires="p14">
      <p:transition spd="med" p14:dur="700" advTm="9000">
        <p:fade/>
      </p:transition>
    </mc:Choice>
    <mc:Fallback>
      <p:transition spd="med" advTm="9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3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p:cTn id="13" dur="1000" fill="hold"/>
                                        <p:tgtEl>
                                          <p:spTgt spid="33"/>
                                        </p:tgtEl>
                                        <p:attrNameLst>
                                          <p:attrName>ppt_w</p:attrName>
                                        </p:attrNameLst>
                                      </p:cBhvr>
                                      <p:tavLst>
                                        <p:tav tm="0">
                                          <p:val>
                                            <p:fltVal val="0"/>
                                          </p:val>
                                        </p:tav>
                                        <p:tav tm="100000">
                                          <p:val>
                                            <p:strVal val="#ppt_w"/>
                                          </p:val>
                                        </p:tav>
                                      </p:tavLst>
                                    </p:anim>
                                    <p:anim calcmode="lin" valueType="num">
                                      <p:cBhvr>
                                        <p:cTn id="14" dur="1000" fill="hold"/>
                                        <p:tgtEl>
                                          <p:spTgt spid="33"/>
                                        </p:tgtEl>
                                        <p:attrNameLst>
                                          <p:attrName>ppt_h</p:attrName>
                                        </p:attrNameLst>
                                      </p:cBhvr>
                                      <p:tavLst>
                                        <p:tav tm="0">
                                          <p:val>
                                            <p:fltVal val="0"/>
                                          </p:val>
                                        </p:tav>
                                        <p:tav tm="100000">
                                          <p:val>
                                            <p:strVal val="#ppt_h"/>
                                          </p:val>
                                        </p:tav>
                                      </p:tavLst>
                                    </p:anim>
                                    <p:anim calcmode="lin" valueType="num">
                                      <p:cBhvr>
                                        <p:cTn id="15" dur="1000" fill="hold"/>
                                        <p:tgtEl>
                                          <p:spTgt spid="33"/>
                                        </p:tgtEl>
                                        <p:attrNameLst>
                                          <p:attrName>style.rotation</p:attrName>
                                        </p:attrNameLst>
                                      </p:cBhvr>
                                      <p:tavLst>
                                        <p:tav tm="0">
                                          <p:val>
                                            <p:fltVal val="90"/>
                                          </p:val>
                                        </p:tav>
                                        <p:tav tm="100000">
                                          <p:val>
                                            <p:fltVal val="0"/>
                                          </p:val>
                                        </p:tav>
                                      </p:tavLst>
                                    </p:anim>
                                    <p:animEffect transition="in" filter="fade">
                                      <p:cBhvr>
                                        <p:cTn id="16" dur="1000"/>
                                        <p:tgtEl>
                                          <p:spTgt spid="33"/>
                                        </p:tgtEl>
                                      </p:cBhvr>
                                    </p:animEffect>
                                  </p:childTnLst>
                                </p:cTn>
                              </p:par>
                              <p:par>
                                <p:cTn id="17" presetID="3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p:cTn id="19" dur="1000" fill="hold"/>
                                        <p:tgtEl>
                                          <p:spTgt spid="38"/>
                                        </p:tgtEl>
                                        <p:attrNameLst>
                                          <p:attrName>ppt_w</p:attrName>
                                        </p:attrNameLst>
                                      </p:cBhvr>
                                      <p:tavLst>
                                        <p:tav tm="0">
                                          <p:val>
                                            <p:fltVal val="0"/>
                                          </p:val>
                                        </p:tav>
                                        <p:tav tm="100000">
                                          <p:val>
                                            <p:strVal val="#ppt_w"/>
                                          </p:val>
                                        </p:tav>
                                      </p:tavLst>
                                    </p:anim>
                                    <p:anim calcmode="lin" valueType="num">
                                      <p:cBhvr>
                                        <p:cTn id="20" dur="1000" fill="hold"/>
                                        <p:tgtEl>
                                          <p:spTgt spid="38"/>
                                        </p:tgtEl>
                                        <p:attrNameLst>
                                          <p:attrName>ppt_h</p:attrName>
                                        </p:attrNameLst>
                                      </p:cBhvr>
                                      <p:tavLst>
                                        <p:tav tm="0">
                                          <p:val>
                                            <p:fltVal val="0"/>
                                          </p:val>
                                        </p:tav>
                                        <p:tav tm="100000">
                                          <p:val>
                                            <p:strVal val="#ppt_h"/>
                                          </p:val>
                                        </p:tav>
                                      </p:tavLst>
                                    </p:anim>
                                    <p:anim calcmode="lin" valueType="num">
                                      <p:cBhvr>
                                        <p:cTn id="21" dur="1000" fill="hold"/>
                                        <p:tgtEl>
                                          <p:spTgt spid="38"/>
                                        </p:tgtEl>
                                        <p:attrNameLst>
                                          <p:attrName>style.rotation</p:attrName>
                                        </p:attrNameLst>
                                      </p:cBhvr>
                                      <p:tavLst>
                                        <p:tav tm="0">
                                          <p:val>
                                            <p:fltVal val="90"/>
                                          </p:val>
                                        </p:tav>
                                        <p:tav tm="100000">
                                          <p:val>
                                            <p:fltVal val="0"/>
                                          </p:val>
                                        </p:tav>
                                      </p:tavLst>
                                    </p:anim>
                                    <p:animEffect transition="in" filter="fade">
                                      <p:cBhvr>
                                        <p:cTn id="22" dur="1000"/>
                                        <p:tgtEl>
                                          <p:spTgt spid="38"/>
                                        </p:tgtEl>
                                      </p:cBhvr>
                                    </p:animEffect>
                                  </p:childTnLst>
                                </p:cTn>
                              </p:par>
                              <p:par>
                                <p:cTn id="23" presetID="53" presetClass="entr" presetSubtype="16" fill="hold" nodeType="withEffect">
                                  <p:stCondLst>
                                    <p:cond delay="0"/>
                                  </p:stCondLst>
                                  <p:childTnLst>
                                    <p:set>
                                      <p:cBhvr>
                                        <p:cTn id="24" dur="1" fill="hold">
                                          <p:stCondLst>
                                            <p:cond delay="0"/>
                                          </p:stCondLst>
                                        </p:cTn>
                                        <p:tgtEl>
                                          <p:spTgt spid="54"/>
                                        </p:tgtEl>
                                        <p:attrNameLst>
                                          <p:attrName>style.visibility</p:attrName>
                                        </p:attrNameLst>
                                      </p:cBhvr>
                                      <p:to>
                                        <p:strVal val="visible"/>
                                      </p:to>
                                    </p:set>
                                    <p:anim calcmode="lin" valueType="num">
                                      <p:cBhvr>
                                        <p:cTn id="25" dur="500" fill="hold"/>
                                        <p:tgtEl>
                                          <p:spTgt spid="54"/>
                                        </p:tgtEl>
                                        <p:attrNameLst>
                                          <p:attrName>ppt_w</p:attrName>
                                        </p:attrNameLst>
                                      </p:cBhvr>
                                      <p:tavLst>
                                        <p:tav tm="0">
                                          <p:val>
                                            <p:fltVal val="0"/>
                                          </p:val>
                                        </p:tav>
                                        <p:tav tm="100000">
                                          <p:val>
                                            <p:strVal val="#ppt_w"/>
                                          </p:val>
                                        </p:tav>
                                      </p:tavLst>
                                    </p:anim>
                                    <p:anim calcmode="lin" valueType="num">
                                      <p:cBhvr>
                                        <p:cTn id="26" dur="500" fill="hold"/>
                                        <p:tgtEl>
                                          <p:spTgt spid="54"/>
                                        </p:tgtEl>
                                        <p:attrNameLst>
                                          <p:attrName>ppt_h</p:attrName>
                                        </p:attrNameLst>
                                      </p:cBhvr>
                                      <p:tavLst>
                                        <p:tav tm="0">
                                          <p:val>
                                            <p:fltVal val="0"/>
                                          </p:val>
                                        </p:tav>
                                        <p:tav tm="100000">
                                          <p:val>
                                            <p:strVal val="#ppt_h"/>
                                          </p:val>
                                        </p:tav>
                                      </p:tavLst>
                                    </p:anim>
                                    <p:animEffect transition="in" filter="fade">
                                      <p:cBhvr>
                                        <p:cTn id="27" dur="500"/>
                                        <p:tgtEl>
                                          <p:spTgt spid="54"/>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53"/>
                                        </p:tgtEl>
                                        <p:attrNameLst>
                                          <p:attrName>style.visibility</p:attrName>
                                        </p:attrNameLst>
                                      </p:cBhvr>
                                      <p:to>
                                        <p:strVal val="visible"/>
                                      </p:to>
                                    </p:set>
                                    <p:anim calcmode="lin" valueType="num">
                                      <p:cBhvr>
                                        <p:cTn id="30" dur="500" fill="hold"/>
                                        <p:tgtEl>
                                          <p:spTgt spid="53"/>
                                        </p:tgtEl>
                                        <p:attrNameLst>
                                          <p:attrName>ppt_w</p:attrName>
                                        </p:attrNameLst>
                                      </p:cBhvr>
                                      <p:tavLst>
                                        <p:tav tm="0">
                                          <p:val>
                                            <p:fltVal val="0"/>
                                          </p:val>
                                        </p:tav>
                                        <p:tav tm="100000">
                                          <p:val>
                                            <p:strVal val="#ppt_w"/>
                                          </p:val>
                                        </p:tav>
                                      </p:tavLst>
                                    </p:anim>
                                    <p:anim calcmode="lin" valueType="num">
                                      <p:cBhvr>
                                        <p:cTn id="31" dur="500" fill="hold"/>
                                        <p:tgtEl>
                                          <p:spTgt spid="53"/>
                                        </p:tgtEl>
                                        <p:attrNameLst>
                                          <p:attrName>ppt_h</p:attrName>
                                        </p:attrNameLst>
                                      </p:cBhvr>
                                      <p:tavLst>
                                        <p:tav tm="0">
                                          <p:val>
                                            <p:fltVal val="0"/>
                                          </p:val>
                                        </p:tav>
                                        <p:tav tm="100000">
                                          <p:val>
                                            <p:strVal val="#ppt_h"/>
                                          </p:val>
                                        </p:tav>
                                      </p:tavLst>
                                    </p:anim>
                                    <p:animEffect transition="in" filter="fade">
                                      <p:cBhvr>
                                        <p:cTn id="3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0" y="-4677"/>
            <a:ext cx="12992100" cy="6862677"/>
            <a:chOff x="0" y="-4677"/>
            <a:chExt cx="12192000" cy="6862677"/>
          </a:xfrm>
        </p:grpSpPr>
        <p:pic>
          <p:nvPicPr>
            <p:cNvPr id="9" name="图片 8"/>
            <p:cNvPicPr>
              <a:picLocks noChangeAspect="1"/>
            </p:cNvPicPr>
            <p:nvPr/>
          </p:nvPicPr>
          <p:blipFill rotWithShape="1">
            <a:blip r:embed="rId1">
              <a:extLst>
                <a:ext uri="{28A0092B-C50C-407E-A947-70E740481C1C}">
                  <a14:useLocalDpi xmlns:a14="http://schemas.microsoft.com/office/drawing/2010/main" val="0"/>
                </a:ext>
              </a:extLst>
            </a:blip>
            <a:srcRect l="52978" t="10561" r="2412" b="26928"/>
            <a:stretch>
              <a:fillRect/>
            </a:stretch>
          </p:blipFill>
          <p:spPr>
            <a:xfrm>
              <a:off x="0" y="-4677"/>
              <a:ext cx="12192000" cy="6862677"/>
            </a:xfrm>
            <a:prstGeom prst="rect">
              <a:avLst/>
            </a:prstGeom>
          </p:spPr>
        </p:pic>
        <p:sp>
          <p:nvSpPr>
            <p:cNvPr id="11" name="任意多边形: 形状 10"/>
            <p:cNvSpPr/>
            <p:nvPr/>
          </p:nvSpPr>
          <p:spPr>
            <a:xfrm>
              <a:off x="1238911" y="147978"/>
              <a:ext cx="9434423" cy="4654525"/>
            </a:xfrm>
            <a:custGeom>
              <a:avLst/>
              <a:gdLst>
                <a:gd name="connsiteX0" fmla="*/ 132689 w 9434423"/>
                <a:gd name="connsiteY0" fmla="*/ 737847 h 4654525"/>
                <a:gd name="connsiteX1" fmla="*/ 180314 w 9434423"/>
                <a:gd name="connsiteY1" fmla="*/ 861672 h 4654525"/>
                <a:gd name="connsiteX2" fmla="*/ 1961489 w 9434423"/>
                <a:gd name="connsiteY2" fmla="*/ 3052422 h 4654525"/>
                <a:gd name="connsiteX3" fmla="*/ 3695039 w 9434423"/>
                <a:gd name="connsiteY3" fmla="*/ 3547722 h 4654525"/>
                <a:gd name="connsiteX4" fmla="*/ 6409664 w 9434423"/>
                <a:gd name="connsiteY4" fmla="*/ 3881097 h 4654525"/>
                <a:gd name="connsiteX5" fmla="*/ 6676364 w 9434423"/>
                <a:gd name="connsiteY5" fmla="*/ 3633447 h 4654525"/>
                <a:gd name="connsiteX6" fmla="*/ 8438489 w 9434423"/>
                <a:gd name="connsiteY6" fmla="*/ 4652622 h 4654525"/>
                <a:gd name="connsiteX7" fmla="*/ 9371939 w 9434423"/>
                <a:gd name="connsiteY7" fmla="*/ 3842997 h 4654525"/>
                <a:gd name="connsiteX8" fmla="*/ 9248114 w 9434423"/>
                <a:gd name="connsiteY8" fmla="*/ 2299947 h 4654525"/>
                <a:gd name="connsiteX9" fmla="*/ 8438489 w 9434423"/>
                <a:gd name="connsiteY9" fmla="*/ 1214097 h 4654525"/>
                <a:gd name="connsiteX10" fmla="*/ 6314414 w 9434423"/>
                <a:gd name="connsiteY10" fmla="*/ 194922 h 4654525"/>
                <a:gd name="connsiteX11" fmla="*/ 5761964 w 9434423"/>
                <a:gd name="connsiteY11" fmla="*/ 4422 h 4654525"/>
                <a:gd name="connsiteX12" fmla="*/ 4742789 w 9434423"/>
                <a:gd name="connsiteY12" fmla="*/ 271122 h 4654525"/>
                <a:gd name="connsiteX13" fmla="*/ 3866489 w 9434423"/>
                <a:gd name="connsiteY13" fmla="*/ 852147 h 4654525"/>
                <a:gd name="connsiteX14" fmla="*/ 2523464 w 9434423"/>
                <a:gd name="connsiteY14" fmla="*/ 623547 h 4654525"/>
                <a:gd name="connsiteX15" fmla="*/ 818489 w 9434423"/>
                <a:gd name="connsiteY15" fmla="*/ 480672 h 4654525"/>
                <a:gd name="connsiteX16" fmla="*/ 132689 w 9434423"/>
                <a:gd name="connsiteY16" fmla="*/ 737847 h 465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434423" h="4654525">
                  <a:moveTo>
                    <a:pt x="132689" y="737847"/>
                  </a:moveTo>
                  <a:cubicBezTo>
                    <a:pt x="26327" y="801347"/>
                    <a:pt x="-124486" y="475910"/>
                    <a:pt x="180314" y="861672"/>
                  </a:cubicBezTo>
                  <a:cubicBezTo>
                    <a:pt x="485114" y="1247434"/>
                    <a:pt x="1375702" y="2604747"/>
                    <a:pt x="1961489" y="3052422"/>
                  </a:cubicBezTo>
                  <a:cubicBezTo>
                    <a:pt x="2547277" y="3500097"/>
                    <a:pt x="2953677" y="3409610"/>
                    <a:pt x="3695039" y="3547722"/>
                  </a:cubicBezTo>
                  <a:cubicBezTo>
                    <a:pt x="4436401" y="3685834"/>
                    <a:pt x="5912777" y="3866810"/>
                    <a:pt x="6409664" y="3881097"/>
                  </a:cubicBezTo>
                  <a:cubicBezTo>
                    <a:pt x="6906552" y="3895385"/>
                    <a:pt x="6338226" y="3504859"/>
                    <a:pt x="6676364" y="3633447"/>
                  </a:cubicBezTo>
                  <a:cubicBezTo>
                    <a:pt x="7014502" y="3762035"/>
                    <a:pt x="7989227" y="4617697"/>
                    <a:pt x="8438489" y="4652622"/>
                  </a:cubicBezTo>
                  <a:cubicBezTo>
                    <a:pt x="8887751" y="4687547"/>
                    <a:pt x="9237001" y="4235110"/>
                    <a:pt x="9371939" y="3842997"/>
                  </a:cubicBezTo>
                  <a:cubicBezTo>
                    <a:pt x="9506877" y="3450884"/>
                    <a:pt x="9403689" y="2738097"/>
                    <a:pt x="9248114" y="2299947"/>
                  </a:cubicBezTo>
                  <a:cubicBezTo>
                    <a:pt x="9092539" y="1861797"/>
                    <a:pt x="8927439" y="1564935"/>
                    <a:pt x="8438489" y="1214097"/>
                  </a:cubicBezTo>
                  <a:cubicBezTo>
                    <a:pt x="7949539" y="863260"/>
                    <a:pt x="6760502" y="396535"/>
                    <a:pt x="6314414" y="194922"/>
                  </a:cubicBezTo>
                  <a:cubicBezTo>
                    <a:pt x="5868326" y="-6691"/>
                    <a:pt x="6023901" y="-8278"/>
                    <a:pt x="5761964" y="4422"/>
                  </a:cubicBezTo>
                  <a:cubicBezTo>
                    <a:pt x="5500027" y="17122"/>
                    <a:pt x="5058702" y="129834"/>
                    <a:pt x="4742789" y="271122"/>
                  </a:cubicBezTo>
                  <a:cubicBezTo>
                    <a:pt x="4426876" y="412410"/>
                    <a:pt x="4236377" y="793409"/>
                    <a:pt x="3866489" y="852147"/>
                  </a:cubicBezTo>
                  <a:cubicBezTo>
                    <a:pt x="3496601" y="910885"/>
                    <a:pt x="3031464" y="685459"/>
                    <a:pt x="2523464" y="623547"/>
                  </a:cubicBezTo>
                  <a:cubicBezTo>
                    <a:pt x="2015464" y="561634"/>
                    <a:pt x="1213776" y="466385"/>
                    <a:pt x="818489" y="480672"/>
                  </a:cubicBezTo>
                  <a:cubicBezTo>
                    <a:pt x="423202" y="494959"/>
                    <a:pt x="239051" y="674347"/>
                    <a:pt x="132689" y="7378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0" name="组合 9"/>
          <p:cNvGrpSpPr/>
          <p:nvPr/>
        </p:nvGrpSpPr>
        <p:grpSpPr>
          <a:xfrm>
            <a:off x="4513675" y="2266812"/>
            <a:ext cx="1550476" cy="1548172"/>
            <a:chOff x="4265930" y="1720850"/>
            <a:chExt cx="1709420" cy="1706880"/>
          </a:xfrm>
        </p:grpSpPr>
        <p:sp>
          <p:nvSpPr>
            <p:cNvPr id="22" name="2"/>
            <p:cNvSpPr/>
            <p:nvPr/>
          </p:nvSpPr>
          <p:spPr>
            <a:xfrm>
              <a:off x="4265930" y="1720850"/>
              <a:ext cx="1709420" cy="1706880"/>
            </a:xfrm>
            <a:custGeom>
              <a:avLst/>
              <a:gdLst>
                <a:gd name="connsiteX0" fmla="*/ 0 w 1442382"/>
                <a:gd name="connsiteY0" fmla="*/ 0 h 1440000"/>
                <a:gd name="connsiteX1" fmla="*/ 2382 w 1442382"/>
                <a:gd name="connsiteY1" fmla="*/ 0 h 1440000"/>
                <a:gd name="connsiteX2" fmla="*/ 720000 w 1442382"/>
                <a:gd name="connsiteY2" fmla="*/ 0 h 1440000"/>
                <a:gd name="connsiteX3" fmla="*/ 1442382 w 1442382"/>
                <a:gd name="connsiteY3" fmla="*/ 0 h 1440000"/>
                <a:gd name="connsiteX4" fmla="*/ 1442382 w 1442382"/>
                <a:gd name="connsiteY4" fmla="*/ 720000 h 1440000"/>
                <a:gd name="connsiteX5" fmla="*/ 722382 w 1442382"/>
                <a:gd name="connsiteY5" fmla="*/ 1440000 h 1440000"/>
                <a:gd name="connsiteX6" fmla="*/ 721191 w 1442382"/>
                <a:gd name="connsiteY6" fmla="*/ 1438809 h 1440000"/>
                <a:gd name="connsiteX7" fmla="*/ 720000 w 1442382"/>
                <a:gd name="connsiteY7" fmla="*/ 1440000 h 1440000"/>
                <a:gd name="connsiteX8" fmla="*/ 0 w 1442382"/>
                <a:gd name="connsiteY8" fmla="*/ 144000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2382" h="1440000">
                  <a:moveTo>
                    <a:pt x="0" y="0"/>
                  </a:moveTo>
                  <a:lnTo>
                    <a:pt x="2382" y="0"/>
                  </a:lnTo>
                  <a:lnTo>
                    <a:pt x="720000" y="0"/>
                  </a:lnTo>
                  <a:lnTo>
                    <a:pt x="1442382" y="0"/>
                  </a:lnTo>
                  <a:lnTo>
                    <a:pt x="1442382" y="720000"/>
                  </a:lnTo>
                  <a:lnTo>
                    <a:pt x="722382" y="1440000"/>
                  </a:lnTo>
                  <a:lnTo>
                    <a:pt x="721191" y="1438809"/>
                  </a:lnTo>
                  <a:lnTo>
                    <a:pt x="720000" y="1440000"/>
                  </a:lnTo>
                  <a:lnTo>
                    <a:pt x="0" y="1440000"/>
                  </a:lnTo>
                  <a:close/>
                </a:path>
              </a:pathLst>
            </a:cu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字魂59号-创粗黑" panose="00000500000000000000" pitchFamily="2" charset="-122"/>
                <a:ea typeface="字魂59号-创粗黑" panose="00000500000000000000" pitchFamily="2" charset="-122"/>
              </a:endParaRPr>
            </a:p>
          </p:txBody>
        </p:sp>
        <p:pic>
          <p:nvPicPr>
            <p:cNvPr id="28" name="图片 27"/>
            <p:cNvPicPr>
              <a:picLocks noChangeAspect="1"/>
            </p:cNvPicPr>
            <p:nvPr/>
          </p:nvPicPr>
          <p:blipFill>
            <a:blip r:embed="rId2"/>
            <a:stretch>
              <a:fillRect/>
            </a:stretch>
          </p:blipFill>
          <p:spPr>
            <a:xfrm>
              <a:off x="4743673" y="2171700"/>
              <a:ext cx="376967" cy="558798"/>
            </a:xfrm>
            <a:prstGeom prst="rect">
              <a:avLst/>
            </a:prstGeom>
          </p:spPr>
        </p:pic>
      </p:grpSp>
      <p:grpSp>
        <p:nvGrpSpPr>
          <p:cNvPr id="38" name="组合 37"/>
          <p:cNvGrpSpPr/>
          <p:nvPr/>
        </p:nvGrpSpPr>
        <p:grpSpPr>
          <a:xfrm>
            <a:off x="6172430" y="3924992"/>
            <a:ext cx="1550476" cy="1548172"/>
            <a:chOff x="6094730" y="3549015"/>
            <a:chExt cx="1709420" cy="1706880"/>
          </a:xfrm>
        </p:grpSpPr>
        <p:sp>
          <p:nvSpPr>
            <p:cNvPr id="39" name="2"/>
            <p:cNvSpPr/>
            <p:nvPr/>
          </p:nvSpPr>
          <p:spPr>
            <a:xfrm rot="10800000">
              <a:off x="6094730" y="3549015"/>
              <a:ext cx="1709420" cy="1706880"/>
            </a:xfrm>
            <a:custGeom>
              <a:avLst/>
              <a:gdLst>
                <a:gd name="connsiteX0" fmla="*/ 0 w 1442382"/>
                <a:gd name="connsiteY0" fmla="*/ 0 h 1440000"/>
                <a:gd name="connsiteX1" fmla="*/ 2382 w 1442382"/>
                <a:gd name="connsiteY1" fmla="*/ 0 h 1440000"/>
                <a:gd name="connsiteX2" fmla="*/ 720000 w 1442382"/>
                <a:gd name="connsiteY2" fmla="*/ 0 h 1440000"/>
                <a:gd name="connsiteX3" fmla="*/ 1442382 w 1442382"/>
                <a:gd name="connsiteY3" fmla="*/ 0 h 1440000"/>
                <a:gd name="connsiteX4" fmla="*/ 1442382 w 1442382"/>
                <a:gd name="connsiteY4" fmla="*/ 720000 h 1440000"/>
                <a:gd name="connsiteX5" fmla="*/ 722382 w 1442382"/>
                <a:gd name="connsiteY5" fmla="*/ 1440000 h 1440000"/>
                <a:gd name="connsiteX6" fmla="*/ 721191 w 1442382"/>
                <a:gd name="connsiteY6" fmla="*/ 1438809 h 1440000"/>
                <a:gd name="connsiteX7" fmla="*/ 720000 w 1442382"/>
                <a:gd name="connsiteY7" fmla="*/ 1440000 h 1440000"/>
                <a:gd name="connsiteX8" fmla="*/ 0 w 1442382"/>
                <a:gd name="connsiteY8" fmla="*/ 144000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2382" h="1440000">
                  <a:moveTo>
                    <a:pt x="0" y="0"/>
                  </a:moveTo>
                  <a:lnTo>
                    <a:pt x="2382" y="0"/>
                  </a:lnTo>
                  <a:lnTo>
                    <a:pt x="720000" y="0"/>
                  </a:lnTo>
                  <a:lnTo>
                    <a:pt x="1442382" y="0"/>
                  </a:lnTo>
                  <a:lnTo>
                    <a:pt x="1442382" y="720000"/>
                  </a:lnTo>
                  <a:lnTo>
                    <a:pt x="722382" y="1440000"/>
                  </a:lnTo>
                  <a:lnTo>
                    <a:pt x="721191" y="1438809"/>
                  </a:lnTo>
                  <a:lnTo>
                    <a:pt x="720000" y="1440000"/>
                  </a:lnTo>
                  <a:lnTo>
                    <a:pt x="0" y="1440000"/>
                  </a:lnTo>
                  <a:close/>
                </a:path>
              </a:pathLst>
            </a:cu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字魂59号-创粗黑" panose="00000500000000000000" pitchFamily="2" charset="-122"/>
                <a:ea typeface="字魂59号-创粗黑" panose="00000500000000000000" pitchFamily="2" charset="-122"/>
              </a:endParaRPr>
            </a:p>
          </p:txBody>
        </p:sp>
        <p:pic>
          <p:nvPicPr>
            <p:cNvPr id="40" name="图片 39"/>
            <p:cNvPicPr>
              <a:picLocks noChangeAspect="1"/>
            </p:cNvPicPr>
            <p:nvPr/>
          </p:nvPicPr>
          <p:blipFill>
            <a:blip r:embed="rId3"/>
            <a:stretch>
              <a:fillRect/>
            </a:stretch>
          </p:blipFill>
          <p:spPr>
            <a:xfrm>
              <a:off x="6785962" y="4156613"/>
              <a:ext cx="518884" cy="558798"/>
            </a:xfrm>
            <a:prstGeom prst="rect">
              <a:avLst/>
            </a:prstGeom>
          </p:spPr>
        </p:pic>
      </p:grpSp>
      <p:sp>
        <p:nvSpPr>
          <p:cNvPr id="53" name="文本框 52"/>
          <p:cNvSpPr txBox="1"/>
          <p:nvPr/>
        </p:nvSpPr>
        <p:spPr>
          <a:xfrm>
            <a:off x="4687108" y="30950"/>
            <a:ext cx="2754086" cy="707886"/>
          </a:xfrm>
          <a:prstGeom prst="rect">
            <a:avLst/>
          </a:prstGeom>
          <a:noFill/>
        </p:spPr>
        <p:txBody>
          <a:bodyPr wrap="square" rtlCol="0">
            <a:spAutoFit/>
          </a:bodyPr>
          <a:lstStyle/>
          <a:p>
            <a:pPr algn="ctr"/>
            <a:r>
              <a:rPr lang="zh-CN" altLang="en-US" sz="4000" b="1" spc="300" dirty="0">
                <a:solidFill>
                  <a:schemeClr val="accent2">
                    <a:lumMod val="75000"/>
                  </a:schemeClr>
                </a:solidFill>
                <a:latin typeface="微软雅黑" panose="020B0503020204020204" charset="-122"/>
                <a:ea typeface="微软雅黑" panose="020B0503020204020204" charset="-122"/>
                <a:sym typeface="+mn-ea"/>
              </a:rPr>
              <a:t>系统实现</a:t>
            </a:r>
            <a:endParaRPr lang="zh-CN" altLang="en-US" sz="4000" dirty="0"/>
          </a:p>
        </p:txBody>
      </p:sp>
      <p:grpSp>
        <p:nvGrpSpPr>
          <p:cNvPr id="54" name="组合 53"/>
          <p:cNvGrpSpPr/>
          <p:nvPr/>
        </p:nvGrpSpPr>
        <p:grpSpPr>
          <a:xfrm>
            <a:off x="3850601" y="384893"/>
            <a:ext cx="4490797" cy="0"/>
            <a:chOff x="3893464" y="1130139"/>
            <a:chExt cx="4490797" cy="0"/>
          </a:xfrm>
        </p:grpSpPr>
        <p:cxnSp>
          <p:nvCxnSpPr>
            <p:cNvPr id="55" name="直接箭头连接符 25"/>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6" name="直接箭头连接符 25"/>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pic>
        <p:nvPicPr>
          <p:cNvPr id="14" name="图片 13"/>
          <p:cNvPicPr>
            <a:picLocks noChangeAspect="1"/>
          </p:cNvPicPr>
          <p:nvPr/>
        </p:nvPicPr>
        <p:blipFill>
          <a:blip r:embed="rId4"/>
          <a:stretch>
            <a:fillRect/>
          </a:stretch>
        </p:blipFill>
        <p:spPr>
          <a:xfrm>
            <a:off x="432690" y="1040273"/>
            <a:ext cx="3955746" cy="2453077"/>
          </a:xfrm>
          <a:prstGeom prst="rect">
            <a:avLst/>
          </a:prstGeom>
        </p:spPr>
      </p:pic>
      <p:pic>
        <p:nvPicPr>
          <p:cNvPr id="16" name="图片 15"/>
          <p:cNvPicPr>
            <a:picLocks noChangeAspect="1"/>
          </p:cNvPicPr>
          <p:nvPr/>
        </p:nvPicPr>
        <p:blipFill>
          <a:blip r:embed="rId5"/>
          <a:stretch>
            <a:fillRect/>
          </a:stretch>
        </p:blipFill>
        <p:spPr>
          <a:xfrm>
            <a:off x="8127131" y="1040273"/>
            <a:ext cx="4398424" cy="2480819"/>
          </a:xfrm>
          <a:prstGeom prst="rect">
            <a:avLst/>
          </a:prstGeom>
        </p:spPr>
      </p:pic>
      <p:sp>
        <p:nvSpPr>
          <p:cNvPr id="17" name="iSļíḍè"/>
          <p:cNvSpPr/>
          <p:nvPr/>
        </p:nvSpPr>
        <p:spPr>
          <a:xfrm>
            <a:off x="4513675" y="1556205"/>
            <a:ext cx="1699161" cy="702510"/>
          </a:xfrm>
          <a:prstGeom prst="rect">
            <a:avLst/>
          </a:prstGeom>
          <a:solidFill>
            <a:schemeClr val="bg1"/>
          </a:solidFill>
          <a:ln>
            <a:solidFill>
              <a:schemeClr val="bg1">
                <a:lumMod val="75000"/>
              </a:schemeClr>
            </a:solidFill>
          </a:ln>
        </p:spPr>
        <p:txBody>
          <a:bodyPr wrap="square" lIns="91440" tIns="45720" rIns="91440" bIns="45720" anchor="ctr">
            <a:normAutofit/>
          </a:bodyPr>
          <a:lstStyle/>
          <a:p>
            <a:r>
              <a:rPr lang="zh-CN" altLang="en-US" sz="2000" b="1" spc="300" dirty="0">
                <a:solidFill>
                  <a:schemeClr val="accent2">
                    <a:lumMod val="75000"/>
                  </a:schemeClr>
                </a:solidFill>
                <a:latin typeface="微软雅黑" panose="020B0503020204020204" charset="-122"/>
                <a:ea typeface="微软雅黑" panose="020B0503020204020204" charset="-122"/>
                <a:sym typeface="+mn-ea"/>
              </a:rPr>
              <a:t>修改密码</a:t>
            </a:r>
            <a:endParaRPr lang="zh-CN" altLang="en-US" sz="2000" dirty="0"/>
          </a:p>
        </p:txBody>
      </p:sp>
      <p:sp>
        <p:nvSpPr>
          <p:cNvPr id="18" name="iSļíḍè"/>
          <p:cNvSpPr/>
          <p:nvPr/>
        </p:nvSpPr>
        <p:spPr>
          <a:xfrm>
            <a:off x="6761482" y="2405113"/>
            <a:ext cx="1369279" cy="702510"/>
          </a:xfrm>
          <a:prstGeom prst="rect">
            <a:avLst/>
          </a:prstGeom>
          <a:solidFill>
            <a:schemeClr val="bg1"/>
          </a:solidFill>
          <a:ln>
            <a:solidFill>
              <a:schemeClr val="bg1">
                <a:lumMod val="75000"/>
              </a:schemeClr>
            </a:solidFill>
          </a:ln>
        </p:spPr>
        <p:txBody>
          <a:bodyPr wrap="square" lIns="91440" tIns="45720" rIns="91440" bIns="45720" anchor="ctr">
            <a:normAutofit/>
          </a:bodyPr>
          <a:lstStyle/>
          <a:p>
            <a:r>
              <a:rPr lang="zh-CN" altLang="en-US" sz="2000" b="1" spc="300" dirty="0">
                <a:solidFill>
                  <a:schemeClr val="accent2">
                    <a:lumMod val="75000"/>
                  </a:schemeClr>
                </a:solidFill>
                <a:latin typeface="微软雅黑" panose="020B0503020204020204" charset="-122"/>
                <a:ea typeface="微软雅黑" panose="020B0503020204020204" charset="-122"/>
                <a:sym typeface="+mn-ea"/>
              </a:rPr>
              <a:t>用户登录</a:t>
            </a:r>
            <a:endParaRPr lang="zh-CN" altLang="en-US" sz="2000" dirty="0"/>
          </a:p>
        </p:txBody>
      </p:sp>
      <p:pic>
        <p:nvPicPr>
          <p:cNvPr id="20" name="图片 19"/>
          <p:cNvPicPr>
            <a:picLocks noChangeAspect="1"/>
          </p:cNvPicPr>
          <p:nvPr/>
        </p:nvPicPr>
        <p:blipFill>
          <a:blip r:embed="rId6"/>
          <a:stretch>
            <a:fillRect/>
          </a:stretch>
        </p:blipFill>
        <p:spPr>
          <a:xfrm>
            <a:off x="432690" y="4090740"/>
            <a:ext cx="3955746" cy="2242019"/>
          </a:xfrm>
          <a:prstGeom prst="rect">
            <a:avLst/>
          </a:prstGeom>
        </p:spPr>
      </p:pic>
      <p:sp>
        <p:nvSpPr>
          <p:cNvPr id="21" name="iSļíḍè"/>
          <p:cNvSpPr/>
          <p:nvPr/>
        </p:nvSpPr>
        <p:spPr>
          <a:xfrm>
            <a:off x="4547739" y="4767450"/>
            <a:ext cx="1369279" cy="702510"/>
          </a:xfrm>
          <a:prstGeom prst="rect">
            <a:avLst/>
          </a:prstGeom>
          <a:solidFill>
            <a:schemeClr val="bg1"/>
          </a:solidFill>
          <a:ln>
            <a:solidFill>
              <a:schemeClr val="bg1">
                <a:lumMod val="75000"/>
              </a:schemeClr>
            </a:solidFill>
          </a:ln>
        </p:spPr>
        <p:txBody>
          <a:bodyPr wrap="square" lIns="91440" tIns="45720" rIns="91440" bIns="45720" anchor="ctr">
            <a:normAutofit/>
          </a:bodyPr>
          <a:lstStyle/>
          <a:p>
            <a:r>
              <a:rPr lang="zh-CN" altLang="en-US" sz="2000" b="1" spc="300" dirty="0">
                <a:solidFill>
                  <a:schemeClr val="accent2">
                    <a:lumMod val="75000"/>
                  </a:schemeClr>
                </a:solidFill>
                <a:latin typeface="微软雅黑" panose="020B0503020204020204" charset="-122"/>
                <a:ea typeface="微软雅黑" panose="020B0503020204020204" charset="-122"/>
                <a:sym typeface="+mn-ea"/>
              </a:rPr>
              <a:t>新建相册</a:t>
            </a:r>
            <a:endParaRPr lang="zh-CN" altLang="en-US" sz="2000" dirty="0"/>
          </a:p>
        </p:txBody>
      </p:sp>
      <p:pic>
        <p:nvPicPr>
          <p:cNvPr id="25" name="图片 24"/>
          <p:cNvPicPr>
            <a:picLocks noChangeAspect="1"/>
          </p:cNvPicPr>
          <p:nvPr/>
        </p:nvPicPr>
        <p:blipFill>
          <a:blip r:embed="rId7"/>
          <a:stretch>
            <a:fillRect/>
          </a:stretch>
        </p:blipFill>
        <p:spPr>
          <a:xfrm>
            <a:off x="8127130" y="3776681"/>
            <a:ext cx="4398423" cy="2625090"/>
          </a:xfrm>
          <a:prstGeom prst="rect">
            <a:avLst/>
          </a:prstGeom>
        </p:spPr>
      </p:pic>
      <p:sp>
        <p:nvSpPr>
          <p:cNvPr id="26" name="iSļíḍè"/>
          <p:cNvSpPr/>
          <p:nvPr/>
        </p:nvSpPr>
        <p:spPr>
          <a:xfrm>
            <a:off x="6761482" y="5651993"/>
            <a:ext cx="1369279" cy="702510"/>
          </a:xfrm>
          <a:prstGeom prst="rect">
            <a:avLst/>
          </a:prstGeom>
          <a:solidFill>
            <a:schemeClr val="bg1"/>
          </a:solidFill>
          <a:ln>
            <a:solidFill>
              <a:schemeClr val="bg1">
                <a:lumMod val="75000"/>
              </a:schemeClr>
            </a:solidFill>
          </a:ln>
        </p:spPr>
        <p:txBody>
          <a:bodyPr wrap="square" lIns="91440" tIns="45720" rIns="91440" bIns="45720" anchor="ctr">
            <a:normAutofit/>
          </a:bodyPr>
          <a:lstStyle/>
          <a:p>
            <a:r>
              <a:rPr lang="zh-CN" altLang="en-US" sz="2000" b="1" spc="300" dirty="0">
                <a:solidFill>
                  <a:schemeClr val="accent2">
                    <a:lumMod val="75000"/>
                  </a:schemeClr>
                </a:solidFill>
                <a:latin typeface="微软雅黑" panose="020B0503020204020204" charset="-122"/>
                <a:ea typeface="微软雅黑" panose="020B0503020204020204" charset="-122"/>
                <a:sym typeface="+mn-ea"/>
              </a:rPr>
              <a:t>删除相册</a:t>
            </a:r>
            <a:endParaRPr lang="zh-CN" altLang="en-US" sz="2000" dirty="0"/>
          </a:p>
        </p:txBody>
      </p:sp>
    </p:spTree>
  </p:cSld>
  <p:clrMapOvr>
    <a:masterClrMapping/>
  </p:clrMapOvr>
  <mc:AlternateContent xmlns:mc="http://schemas.openxmlformats.org/markup-compatibility/2006">
    <mc:Choice xmlns:p14="http://schemas.microsoft.com/office/powerpoint/2010/main" Requires="p14">
      <p:transition spd="med" p14:dur="700" advTm="9000">
        <p:fade/>
      </p:transition>
    </mc:Choice>
    <mc:Fallback>
      <p:transition spd="med" advTm="9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31"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p:cTn id="13" dur="1000" fill="hold"/>
                                        <p:tgtEl>
                                          <p:spTgt spid="38"/>
                                        </p:tgtEl>
                                        <p:attrNameLst>
                                          <p:attrName>ppt_w</p:attrName>
                                        </p:attrNameLst>
                                      </p:cBhvr>
                                      <p:tavLst>
                                        <p:tav tm="0">
                                          <p:val>
                                            <p:fltVal val="0"/>
                                          </p:val>
                                        </p:tav>
                                        <p:tav tm="100000">
                                          <p:val>
                                            <p:strVal val="#ppt_w"/>
                                          </p:val>
                                        </p:tav>
                                      </p:tavLst>
                                    </p:anim>
                                    <p:anim calcmode="lin" valueType="num">
                                      <p:cBhvr>
                                        <p:cTn id="14" dur="1000" fill="hold"/>
                                        <p:tgtEl>
                                          <p:spTgt spid="38"/>
                                        </p:tgtEl>
                                        <p:attrNameLst>
                                          <p:attrName>ppt_h</p:attrName>
                                        </p:attrNameLst>
                                      </p:cBhvr>
                                      <p:tavLst>
                                        <p:tav tm="0">
                                          <p:val>
                                            <p:fltVal val="0"/>
                                          </p:val>
                                        </p:tav>
                                        <p:tav tm="100000">
                                          <p:val>
                                            <p:strVal val="#ppt_h"/>
                                          </p:val>
                                        </p:tav>
                                      </p:tavLst>
                                    </p:anim>
                                    <p:anim calcmode="lin" valueType="num">
                                      <p:cBhvr>
                                        <p:cTn id="15" dur="1000" fill="hold"/>
                                        <p:tgtEl>
                                          <p:spTgt spid="38"/>
                                        </p:tgtEl>
                                        <p:attrNameLst>
                                          <p:attrName>style.rotation</p:attrName>
                                        </p:attrNameLst>
                                      </p:cBhvr>
                                      <p:tavLst>
                                        <p:tav tm="0">
                                          <p:val>
                                            <p:fltVal val="90"/>
                                          </p:val>
                                        </p:tav>
                                        <p:tav tm="100000">
                                          <p:val>
                                            <p:fltVal val="0"/>
                                          </p:val>
                                        </p:tav>
                                      </p:tavLst>
                                    </p:anim>
                                    <p:animEffect transition="in" filter="fade">
                                      <p:cBhvr>
                                        <p:cTn id="16" dur="1000"/>
                                        <p:tgtEl>
                                          <p:spTgt spid="38"/>
                                        </p:tgtEl>
                                      </p:cBhvr>
                                    </p:animEffect>
                                  </p:childTnLst>
                                </p:cTn>
                              </p:par>
                              <p:par>
                                <p:cTn id="17" presetID="53" presetClass="entr" presetSubtype="16"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anim calcmode="lin" valueType="num">
                                      <p:cBhvr>
                                        <p:cTn id="19" dur="500" fill="hold"/>
                                        <p:tgtEl>
                                          <p:spTgt spid="54"/>
                                        </p:tgtEl>
                                        <p:attrNameLst>
                                          <p:attrName>ppt_w</p:attrName>
                                        </p:attrNameLst>
                                      </p:cBhvr>
                                      <p:tavLst>
                                        <p:tav tm="0">
                                          <p:val>
                                            <p:fltVal val="0"/>
                                          </p:val>
                                        </p:tav>
                                        <p:tav tm="100000">
                                          <p:val>
                                            <p:strVal val="#ppt_w"/>
                                          </p:val>
                                        </p:tav>
                                      </p:tavLst>
                                    </p:anim>
                                    <p:anim calcmode="lin" valueType="num">
                                      <p:cBhvr>
                                        <p:cTn id="20" dur="500" fill="hold"/>
                                        <p:tgtEl>
                                          <p:spTgt spid="54"/>
                                        </p:tgtEl>
                                        <p:attrNameLst>
                                          <p:attrName>ppt_h</p:attrName>
                                        </p:attrNameLst>
                                      </p:cBhvr>
                                      <p:tavLst>
                                        <p:tav tm="0">
                                          <p:val>
                                            <p:fltVal val="0"/>
                                          </p:val>
                                        </p:tav>
                                        <p:tav tm="100000">
                                          <p:val>
                                            <p:strVal val="#ppt_h"/>
                                          </p:val>
                                        </p:tav>
                                      </p:tavLst>
                                    </p:anim>
                                    <p:animEffect transition="in" filter="fade">
                                      <p:cBhvr>
                                        <p:cTn id="21" dur="500"/>
                                        <p:tgtEl>
                                          <p:spTgt spid="54"/>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53"/>
                                        </p:tgtEl>
                                        <p:attrNameLst>
                                          <p:attrName>style.visibility</p:attrName>
                                        </p:attrNameLst>
                                      </p:cBhvr>
                                      <p:to>
                                        <p:strVal val="visible"/>
                                      </p:to>
                                    </p:set>
                                    <p:anim calcmode="lin" valueType="num">
                                      <p:cBhvr>
                                        <p:cTn id="24" dur="500" fill="hold"/>
                                        <p:tgtEl>
                                          <p:spTgt spid="53"/>
                                        </p:tgtEl>
                                        <p:attrNameLst>
                                          <p:attrName>ppt_w</p:attrName>
                                        </p:attrNameLst>
                                      </p:cBhvr>
                                      <p:tavLst>
                                        <p:tav tm="0">
                                          <p:val>
                                            <p:fltVal val="0"/>
                                          </p:val>
                                        </p:tav>
                                        <p:tav tm="100000">
                                          <p:val>
                                            <p:strVal val="#ppt_w"/>
                                          </p:val>
                                        </p:tav>
                                      </p:tavLst>
                                    </p:anim>
                                    <p:anim calcmode="lin" valueType="num">
                                      <p:cBhvr>
                                        <p:cTn id="25" dur="500" fill="hold"/>
                                        <p:tgtEl>
                                          <p:spTgt spid="53"/>
                                        </p:tgtEl>
                                        <p:attrNameLst>
                                          <p:attrName>ppt_h</p:attrName>
                                        </p:attrNameLst>
                                      </p:cBhvr>
                                      <p:tavLst>
                                        <p:tav tm="0">
                                          <p:val>
                                            <p:fltVal val="0"/>
                                          </p:val>
                                        </p:tav>
                                        <p:tav tm="100000">
                                          <p:val>
                                            <p:strVal val="#ppt_h"/>
                                          </p:val>
                                        </p:tav>
                                      </p:tavLst>
                                    </p:anim>
                                    <p:animEffect transition="in" filter="fade">
                                      <p:cBhvr>
                                        <p:cTn id="26"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0" y="-4677"/>
            <a:ext cx="12992100" cy="6862677"/>
            <a:chOff x="0" y="-4677"/>
            <a:chExt cx="12192000" cy="6862677"/>
          </a:xfrm>
        </p:grpSpPr>
        <p:pic>
          <p:nvPicPr>
            <p:cNvPr id="9" name="图片 8"/>
            <p:cNvPicPr>
              <a:picLocks noChangeAspect="1"/>
            </p:cNvPicPr>
            <p:nvPr/>
          </p:nvPicPr>
          <p:blipFill rotWithShape="1">
            <a:blip r:embed="rId1">
              <a:extLst>
                <a:ext uri="{28A0092B-C50C-407E-A947-70E740481C1C}">
                  <a14:useLocalDpi xmlns:a14="http://schemas.microsoft.com/office/drawing/2010/main" val="0"/>
                </a:ext>
              </a:extLst>
            </a:blip>
            <a:srcRect l="52978" t="10561" r="2412" b="26928"/>
            <a:stretch>
              <a:fillRect/>
            </a:stretch>
          </p:blipFill>
          <p:spPr>
            <a:xfrm>
              <a:off x="0" y="-4677"/>
              <a:ext cx="12192000" cy="6862677"/>
            </a:xfrm>
            <a:prstGeom prst="rect">
              <a:avLst/>
            </a:prstGeom>
          </p:spPr>
        </p:pic>
        <p:sp>
          <p:nvSpPr>
            <p:cNvPr id="11" name="任意多边形: 形状 10"/>
            <p:cNvSpPr/>
            <p:nvPr/>
          </p:nvSpPr>
          <p:spPr>
            <a:xfrm>
              <a:off x="1238911" y="147978"/>
              <a:ext cx="9434423" cy="4654525"/>
            </a:xfrm>
            <a:custGeom>
              <a:avLst/>
              <a:gdLst>
                <a:gd name="connsiteX0" fmla="*/ 132689 w 9434423"/>
                <a:gd name="connsiteY0" fmla="*/ 737847 h 4654525"/>
                <a:gd name="connsiteX1" fmla="*/ 180314 w 9434423"/>
                <a:gd name="connsiteY1" fmla="*/ 861672 h 4654525"/>
                <a:gd name="connsiteX2" fmla="*/ 1961489 w 9434423"/>
                <a:gd name="connsiteY2" fmla="*/ 3052422 h 4654525"/>
                <a:gd name="connsiteX3" fmla="*/ 3695039 w 9434423"/>
                <a:gd name="connsiteY3" fmla="*/ 3547722 h 4654525"/>
                <a:gd name="connsiteX4" fmla="*/ 6409664 w 9434423"/>
                <a:gd name="connsiteY4" fmla="*/ 3881097 h 4654525"/>
                <a:gd name="connsiteX5" fmla="*/ 6676364 w 9434423"/>
                <a:gd name="connsiteY5" fmla="*/ 3633447 h 4654525"/>
                <a:gd name="connsiteX6" fmla="*/ 8438489 w 9434423"/>
                <a:gd name="connsiteY6" fmla="*/ 4652622 h 4654525"/>
                <a:gd name="connsiteX7" fmla="*/ 9371939 w 9434423"/>
                <a:gd name="connsiteY7" fmla="*/ 3842997 h 4654525"/>
                <a:gd name="connsiteX8" fmla="*/ 9248114 w 9434423"/>
                <a:gd name="connsiteY8" fmla="*/ 2299947 h 4654525"/>
                <a:gd name="connsiteX9" fmla="*/ 8438489 w 9434423"/>
                <a:gd name="connsiteY9" fmla="*/ 1214097 h 4654525"/>
                <a:gd name="connsiteX10" fmla="*/ 6314414 w 9434423"/>
                <a:gd name="connsiteY10" fmla="*/ 194922 h 4654525"/>
                <a:gd name="connsiteX11" fmla="*/ 5761964 w 9434423"/>
                <a:gd name="connsiteY11" fmla="*/ 4422 h 4654525"/>
                <a:gd name="connsiteX12" fmla="*/ 4742789 w 9434423"/>
                <a:gd name="connsiteY12" fmla="*/ 271122 h 4654525"/>
                <a:gd name="connsiteX13" fmla="*/ 3866489 w 9434423"/>
                <a:gd name="connsiteY13" fmla="*/ 852147 h 4654525"/>
                <a:gd name="connsiteX14" fmla="*/ 2523464 w 9434423"/>
                <a:gd name="connsiteY14" fmla="*/ 623547 h 4654525"/>
                <a:gd name="connsiteX15" fmla="*/ 818489 w 9434423"/>
                <a:gd name="connsiteY15" fmla="*/ 480672 h 4654525"/>
                <a:gd name="connsiteX16" fmla="*/ 132689 w 9434423"/>
                <a:gd name="connsiteY16" fmla="*/ 737847 h 465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434423" h="4654525">
                  <a:moveTo>
                    <a:pt x="132689" y="737847"/>
                  </a:moveTo>
                  <a:cubicBezTo>
                    <a:pt x="26327" y="801347"/>
                    <a:pt x="-124486" y="475910"/>
                    <a:pt x="180314" y="861672"/>
                  </a:cubicBezTo>
                  <a:cubicBezTo>
                    <a:pt x="485114" y="1247434"/>
                    <a:pt x="1375702" y="2604747"/>
                    <a:pt x="1961489" y="3052422"/>
                  </a:cubicBezTo>
                  <a:cubicBezTo>
                    <a:pt x="2547277" y="3500097"/>
                    <a:pt x="2953677" y="3409610"/>
                    <a:pt x="3695039" y="3547722"/>
                  </a:cubicBezTo>
                  <a:cubicBezTo>
                    <a:pt x="4436401" y="3685834"/>
                    <a:pt x="5912777" y="3866810"/>
                    <a:pt x="6409664" y="3881097"/>
                  </a:cubicBezTo>
                  <a:cubicBezTo>
                    <a:pt x="6906552" y="3895385"/>
                    <a:pt x="6338226" y="3504859"/>
                    <a:pt x="6676364" y="3633447"/>
                  </a:cubicBezTo>
                  <a:cubicBezTo>
                    <a:pt x="7014502" y="3762035"/>
                    <a:pt x="7989227" y="4617697"/>
                    <a:pt x="8438489" y="4652622"/>
                  </a:cubicBezTo>
                  <a:cubicBezTo>
                    <a:pt x="8887751" y="4687547"/>
                    <a:pt x="9237001" y="4235110"/>
                    <a:pt x="9371939" y="3842997"/>
                  </a:cubicBezTo>
                  <a:cubicBezTo>
                    <a:pt x="9506877" y="3450884"/>
                    <a:pt x="9403689" y="2738097"/>
                    <a:pt x="9248114" y="2299947"/>
                  </a:cubicBezTo>
                  <a:cubicBezTo>
                    <a:pt x="9092539" y="1861797"/>
                    <a:pt x="8927439" y="1564935"/>
                    <a:pt x="8438489" y="1214097"/>
                  </a:cubicBezTo>
                  <a:cubicBezTo>
                    <a:pt x="7949539" y="863260"/>
                    <a:pt x="6760502" y="396535"/>
                    <a:pt x="6314414" y="194922"/>
                  </a:cubicBezTo>
                  <a:cubicBezTo>
                    <a:pt x="5868326" y="-6691"/>
                    <a:pt x="6023901" y="-8278"/>
                    <a:pt x="5761964" y="4422"/>
                  </a:cubicBezTo>
                  <a:cubicBezTo>
                    <a:pt x="5500027" y="17122"/>
                    <a:pt x="5058702" y="129834"/>
                    <a:pt x="4742789" y="271122"/>
                  </a:cubicBezTo>
                  <a:cubicBezTo>
                    <a:pt x="4426876" y="412410"/>
                    <a:pt x="4236377" y="793409"/>
                    <a:pt x="3866489" y="852147"/>
                  </a:cubicBezTo>
                  <a:cubicBezTo>
                    <a:pt x="3496601" y="910885"/>
                    <a:pt x="3031464" y="685459"/>
                    <a:pt x="2523464" y="623547"/>
                  </a:cubicBezTo>
                  <a:cubicBezTo>
                    <a:pt x="2015464" y="561634"/>
                    <a:pt x="1213776" y="466385"/>
                    <a:pt x="818489" y="480672"/>
                  </a:cubicBezTo>
                  <a:cubicBezTo>
                    <a:pt x="423202" y="494959"/>
                    <a:pt x="239051" y="674347"/>
                    <a:pt x="132689" y="7378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3" name="文本框 52"/>
          <p:cNvSpPr txBox="1"/>
          <p:nvPr/>
        </p:nvSpPr>
        <p:spPr>
          <a:xfrm>
            <a:off x="4687108" y="30950"/>
            <a:ext cx="2754086" cy="707886"/>
          </a:xfrm>
          <a:prstGeom prst="rect">
            <a:avLst/>
          </a:prstGeom>
          <a:noFill/>
        </p:spPr>
        <p:txBody>
          <a:bodyPr wrap="square" rtlCol="0">
            <a:spAutoFit/>
          </a:bodyPr>
          <a:lstStyle/>
          <a:p>
            <a:pPr algn="ctr"/>
            <a:r>
              <a:rPr lang="zh-CN" altLang="en-US" sz="4000" b="1" spc="300" dirty="0">
                <a:solidFill>
                  <a:schemeClr val="accent2">
                    <a:lumMod val="75000"/>
                  </a:schemeClr>
                </a:solidFill>
                <a:latin typeface="微软雅黑" panose="020B0503020204020204" charset="-122"/>
                <a:ea typeface="微软雅黑" panose="020B0503020204020204" charset="-122"/>
                <a:sym typeface="+mn-ea"/>
              </a:rPr>
              <a:t>相册查看</a:t>
            </a:r>
            <a:endParaRPr lang="zh-CN" altLang="en-US" sz="4000" dirty="0"/>
          </a:p>
        </p:txBody>
      </p:sp>
      <p:grpSp>
        <p:nvGrpSpPr>
          <p:cNvPr id="54" name="组合 53"/>
          <p:cNvGrpSpPr/>
          <p:nvPr/>
        </p:nvGrpSpPr>
        <p:grpSpPr>
          <a:xfrm>
            <a:off x="3850601" y="384893"/>
            <a:ext cx="4490797" cy="0"/>
            <a:chOff x="3893464" y="1130139"/>
            <a:chExt cx="4490797" cy="0"/>
          </a:xfrm>
        </p:grpSpPr>
        <p:cxnSp>
          <p:nvCxnSpPr>
            <p:cNvPr id="55" name="直接箭头连接符 25"/>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6" name="直接箭头连接符 25"/>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pic>
        <p:nvPicPr>
          <p:cNvPr id="13" name="图片 12" descr="2023-01-09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6803" y="975751"/>
            <a:ext cx="10356969" cy="4654523"/>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advTm="9000">
        <p:fade/>
      </p:transition>
    </mc:Choice>
    <mc:Fallback>
      <p:transition spd="med" advTm="9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p:cTn id="7" dur="500" fill="hold"/>
                                        <p:tgtEl>
                                          <p:spTgt spid="54"/>
                                        </p:tgtEl>
                                        <p:attrNameLst>
                                          <p:attrName>ppt_w</p:attrName>
                                        </p:attrNameLst>
                                      </p:cBhvr>
                                      <p:tavLst>
                                        <p:tav tm="0">
                                          <p:val>
                                            <p:fltVal val="0"/>
                                          </p:val>
                                        </p:tav>
                                        <p:tav tm="100000">
                                          <p:val>
                                            <p:strVal val="#ppt_w"/>
                                          </p:val>
                                        </p:tav>
                                      </p:tavLst>
                                    </p:anim>
                                    <p:anim calcmode="lin" valueType="num">
                                      <p:cBhvr>
                                        <p:cTn id="8" dur="500" fill="hold"/>
                                        <p:tgtEl>
                                          <p:spTgt spid="54"/>
                                        </p:tgtEl>
                                        <p:attrNameLst>
                                          <p:attrName>ppt_h</p:attrName>
                                        </p:attrNameLst>
                                      </p:cBhvr>
                                      <p:tavLst>
                                        <p:tav tm="0">
                                          <p:val>
                                            <p:fltVal val="0"/>
                                          </p:val>
                                        </p:tav>
                                        <p:tav tm="100000">
                                          <p:val>
                                            <p:strVal val="#ppt_h"/>
                                          </p:val>
                                        </p:tav>
                                      </p:tavLst>
                                    </p:anim>
                                    <p:animEffect transition="in" filter="fade">
                                      <p:cBhvr>
                                        <p:cTn id="9" dur="500"/>
                                        <p:tgtEl>
                                          <p:spTgt spid="5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3"/>
                                        </p:tgtEl>
                                        <p:attrNameLst>
                                          <p:attrName>style.visibility</p:attrName>
                                        </p:attrNameLst>
                                      </p:cBhvr>
                                      <p:to>
                                        <p:strVal val="visible"/>
                                      </p:to>
                                    </p:set>
                                    <p:anim calcmode="lin" valueType="num">
                                      <p:cBhvr>
                                        <p:cTn id="12" dur="500" fill="hold"/>
                                        <p:tgtEl>
                                          <p:spTgt spid="53"/>
                                        </p:tgtEl>
                                        <p:attrNameLst>
                                          <p:attrName>ppt_w</p:attrName>
                                        </p:attrNameLst>
                                      </p:cBhvr>
                                      <p:tavLst>
                                        <p:tav tm="0">
                                          <p:val>
                                            <p:fltVal val="0"/>
                                          </p:val>
                                        </p:tav>
                                        <p:tav tm="100000">
                                          <p:val>
                                            <p:strVal val="#ppt_w"/>
                                          </p:val>
                                        </p:tav>
                                      </p:tavLst>
                                    </p:anim>
                                    <p:anim calcmode="lin" valueType="num">
                                      <p:cBhvr>
                                        <p:cTn id="13" dur="500" fill="hold"/>
                                        <p:tgtEl>
                                          <p:spTgt spid="53"/>
                                        </p:tgtEl>
                                        <p:attrNameLst>
                                          <p:attrName>ppt_h</p:attrName>
                                        </p:attrNameLst>
                                      </p:cBhvr>
                                      <p:tavLst>
                                        <p:tav tm="0">
                                          <p:val>
                                            <p:fltVal val="0"/>
                                          </p:val>
                                        </p:tav>
                                        <p:tav tm="100000">
                                          <p:val>
                                            <p:strVal val="#ppt_h"/>
                                          </p:val>
                                        </p:tav>
                                      </p:tavLst>
                                    </p:anim>
                                    <p:animEffect transition="in" filter="fade">
                                      <p:cBhvr>
                                        <p:cTn id="1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0" y="-4677"/>
            <a:ext cx="12992100" cy="6862677"/>
            <a:chOff x="0" y="-4677"/>
            <a:chExt cx="12192000" cy="6862677"/>
          </a:xfrm>
        </p:grpSpPr>
        <p:pic>
          <p:nvPicPr>
            <p:cNvPr id="9" name="图片 8"/>
            <p:cNvPicPr>
              <a:picLocks noChangeAspect="1"/>
            </p:cNvPicPr>
            <p:nvPr/>
          </p:nvPicPr>
          <p:blipFill rotWithShape="1">
            <a:blip r:embed="rId1">
              <a:extLst>
                <a:ext uri="{28A0092B-C50C-407E-A947-70E740481C1C}">
                  <a14:useLocalDpi xmlns:a14="http://schemas.microsoft.com/office/drawing/2010/main" val="0"/>
                </a:ext>
              </a:extLst>
            </a:blip>
            <a:srcRect l="52978" t="10561" r="2412" b="26928"/>
            <a:stretch>
              <a:fillRect/>
            </a:stretch>
          </p:blipFill>
          <p:spPr>
            <a:xfrm>
              <a:off x="0" y="-4677"/>
              <a:ext cx="12192000" cy="6862677"/>
            </a:xfrm>
            <a:prstGeom prst="rect">
              <a:avLst/>
            </a:prstGeom>
          </p:spPr>
        </p:pic>
        <p:sp>
          <p:nvSpPr>
            <p:cNvPr id="11" name="任意多边形: 形状 10"/>
            <p:cNvSpPr/>
            <p:nvPr/>
          </p:nvSpPr>
          <p:spPr>
            <a:xfrm>
              <a:off x="1238911" y="147978"/>
              <a:ext cx="9434423" cy="4654525"/>
            </a:xfrm>
            <a:custGeom>
              <a:avLst/>
              <a:gdLst>
                <a:gd name="connsiteX0" fmla="*/ 132689 w 9434423"/>
                <a:gd name="connsiteY0" fmla="*/ 737847 h 4654525"/>
                <a:gd name="connsiteX1" fmla="*/ 180314 w 9434423"/>
                <a:gd name="connsiteY1" fmla="*/ 861672 h 4654525"/>
                <a:gd name="connsiteX2" fmla="*/ 1961489 w 9434423"/>
                <a:gd name="connsiteY2" fmla="*/ 3052422 h 4654525"/>
                <a:gd name="connsiteX3" fmla="*/ 3695039 w 9434423"/>
                <a:gd name="connsiteY3" fmla="*/ 3547722 h 4654525"/>
                <a:gd name="connsiteX4" fmla="*/ 6409664 w 9434423"/>
                <a:gd name="connsiteY4" fmla="*/ 3881097 h 4654525"/>
                <a:gd name="connsiteX5" fmla="*/ 6676364 w 9434423"/>
                <a:gd name="connsiteY5" fmla="*/ 3633447 h 4654525"/>
                <a:gd name="connsiteX6" fmla="*/ 8438489 w 9434423"/>
                <a:gd name="connsiteY6" fmla="*/ 4652622 h 4654525"/>
                <a:gd name="connsiteX7" fmla="*/ 9371939 w 9434423"/>
                <a:gd name="connsiteY7" fmla="*/ 3842997 h 4654525"/>
                <a:gd name="connsiteX8" fmla="*/ 9248114 w 9434423"/>
                <a:gd name="connsiteY8" fmla="*/ 2299947 h 4654525"/>
                <a:gd name="connsiteX9" fmla="*/ 8438489 w 9434423"/>
                <a:gd name="connsiteY9" fmla="*/ 1214097 h 4654525"/>
                <a:gd name="connsiteX10" fmla="*/ 6314414 w 9434423"/>
                <a:gd name="connsiteY10" fmla="*/ 194922 h 4654525"/>
                <a:gd name="connsiteX11" fmla="*/ 5761964 w 9434423"/>
                <a:gd name="connsiteY11" fmla="*/ 4422 h 4654525"/>
                <a:gd name="connsiteX12" fmla="*/ 4742789 w 9434423"/>
                <a:gd name="connsiteY12" fmla="*/ 271122 h 4654525"/>
                <a:gd name="connsiteX13" fmla="*/ 3866489 w 9434423"/>
                <a:gd name="connsiteY13" fmla="*/ 852147 h 4654525"/>
                <a:gd name="connsiteX14" fmla="*/ 2523464 w 9434423"/>
                <a:gd name="connsiteY14" fmla="*/ 623547 h 4654525"/>
                <a:gd name="connsiteX15" fmla="*/ 818489 w 9434423"/>
                <a:gd name="connsiteY15" fmla="*/ 480672 h 4654525"/>
                <a:gd name="connsiteX16" fmla="*/ 132689 w 9434423"/>
                <a:gd name="connsiteY16" fmla="*/ 737847 h 465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434423" h="4654525">
                  <a:moveTo>
                    <a:pt x="132689" y="737847"/>
                  </a:moveTo>
                  <a:cubicBezTo>
                    <a:pt x="26327" y="801347"/>
                    <a:pt x="-124486" y="475910"/>
                    <a:pt x="180314" y="861672"/>
                  </a:cubicBezTo>
                  <a:cubicBezTo>
                    <a:pt x="485114" y="1247434"/>
                    <a:pt x="1375702" y="2604747"/>
                    <a:pt x="1961489" y="3052422"/>
                  </a:cubicBezTo>
                  <a:cubicBezTo>
                    <a:pt x="2547277" y="3500097"/>
                    <a:pt x="2953677" y="3409610"/>
                    <a:pt x="3695039" y="3547722"/>
                  </a:cubicBezTo>
                  <a:cubicBezTo>
                    <a:pt x="4436401" y="3685834"/>
                    <a:pt x="5912777" y="3866810"/>
                    <a:pt x="6409664" y="3881097"/>
                  </a:cubicBezTo>
                  <a:cubicBezTo>
                    <a:pt x="6906552" y="3895385"/>
                    <a:pt x="6338226" y="3504859"/>
                    <a:pt x="6676364" y="3633447"/>
                  </a:cubicBezTo>
                  <a:cubicBezTo>
                    <a:pt x="7014502" y="3762035"/>
                    <a:pt x="7989227" y="4617697"/>
                    <a:pt x="8438489" y="4652622"/>
                  </a:cubicBezTo>
                  <a:cubicBezTo>
                    <a:pt x="8887751" y="4687547"/>
                    <a:pt x="9237001" y="4235110"/>
                    <a:pt x="9371939" y="3842997"/>
                  </a:cubicBezTo>
                  <a:cubicBezTo>
                    <a:pt x="9506877" y="3450884"/>
                    <a:pt x="9403689" y="2738097"/>
                    <a:pt x="9248114" y="2299947"/>
                  </a:cubicBezTo>
                  <a:cubicBezTo>
                    <a:pt x="9092539" y="1861797"/>
                    <a:pt x="8927439" y="1564935"/>
                    <a:pt x="8438489" y="1214097"/>
                  </a:cubicBezTo>
                  <a:cubicBezTo>
                    <a:pt x="7949539" y="863260"/>
                    <a:pt x="6760502" y="396535"/>
                    <a:pt x="6314414" y="194922"/>
                  </a:cubicBezTo>
                  <a:cubicBezTo>
                    <a:pt x="5868326" y="-6691"/>
                    <a:pt x="6023901" y="-8278"/>
                    <a:pt x="5761964" y="4422"/>
                  </a:cubicBezTo>
                  <a:cubicBezTo>
                    <a:pt x="5500027" y="17122"/>
                    <a:pt x="5058702" y="129834"/>
                    <a:pt x="4742789" y="271122"/>
                  </a:cubicBezTo>
                  <a:cubicBezTo>
                    <a:pt x="4426876" y="412410"/>
                    <a:pt x="4236377" y="793409"/>
                    <a:pt x="3866489" y="852147"/>
                  </a:cubicBezTo>
                  <a:cubicBezTo>
                    <a:pt x="3496601" y="910885"/>
                    <a:pt x="3031464" y="685459"/>
                    <a:pt x="2523464" y="623547"/>
                  </a:cubicBezTo>
                  <a:cubicBezTo>
                    <a:pt x="2015464" y="561634"/>
                    <a:pt x="1213776" y="466385"/>
                    <a:pt x="818489" y="480672"/>
                  </a:cubicBezTo>
                  <a:cubicBezTo>
                    <a:pt x="423202" y="494959"/>
                    <a:pt x="239051" y="674347"/>
                    <a:pt x="132689" y="7378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0" name="组合 9"/>
          <p:cNvGrpSpPr/>
          <p:nvPr/>
        </p:nvGrpSpPr>
        <p:grpSpPr>
          <a:xfrm>
            <a:off x="4513675" y="2266812"/>
            <a:ext cx="1550476" cy="1548172"/>
            <a:chOff x="4265930" y="1720850"/>
            <a:chExt cx="1709420" cy="1706880"/>
          </a:xfrm>
        </p:grpSpPr>
        <p:sp>
          <p:nvSpPr>
            <p:cNvPr id="22" name="2"/>
            <p:cNvSpPr/>
            <p:nvPr/>
          </p:nvSpPr>
          <p:spPr>
            <a:xfrm>
              <a:off x="4265930" y="1720850"/>
              <a:ext cx="1709420" cy="1706880"/>
            </a:xfrm>
            <a:custGeom>
              <a:avLst/>
              <a:gdLst>
                <a:gd name="connsiteX0" fmla="*/ 0 w 1442382"/>
                <a:gd name="connsiteY0" fmla="*/ 0 h 1440000"/>
                <a:gd name="connsiteX1" fmla="*/ 2382 w 1442382"/>
                <a:gd name="connsiteY1" fmla="*/ 0 h 1440000"/>
                <a:gd name="connsiteX2" fmla="*/ 720000 w 1442382"/>
                <a:gd name="connsiteY2" fmla="*/ 0 h 1440000"/>
                <a:gd name="connsiteX3" fmla="*/ 1442382 w 1442382"/>
                <a:gd name="connsiteY3" fmla="*/ 0 h 1440000"/>
                <a:gd name="connsiteX4" fmla="*/ 1442382 w 1442382"/>
                <a:gd name="connsiteY4" fmla="*/ 720000 h 1440000"/>
                <a:gd name="connsiteX5" fmla="*/ 722382 w 1442382"/>
                <a:gd name="connsiteY5" fmla="*/ 1440000 h 1440000"/>
                <a:gd name="connsiteX6" fmla="*/ 721191 w 1442382"/>
                <a:gd name="connsiteY6" fmla="*/ 1438809 h 1440000"/>
                <a:gd name="connsiteX7" fmla="*/ 720000 w 1442382"/>
                <a:gd name="connsiteY7" fmla="*/ 1440000 h 1440000"/>
                <a:gd name="connsiteX8" fmla="*/ 0 w 1442382"/>
                <a:gd name="connsiteY8" fmla="*/ 144000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2382" h="1440000">
                  <a:moveTo>
                    <a:pt x="0" y="0"/>
                  </a:moveTo>
                  <a:lnTo>
                    <a:pt x="2382" y="0"/>
                  </a:lnTo>
                  <a:lnTo>
                    <a:pt x="720000" y="0"/>
                  </a:lnTo>
                  <a:lnTo>
                    <a:pt x="1442382" y="0"/>
                  </a:lnTo>
                  <a:lnTo>
                    <a:pt x="1442382" y="720000"/>
                  </a:lnTo>
                  <a:lnTo>
                    <a:pt x="722382" y="1440000"/>
                  </a:lnTo>
                  <a:lnTo>
                    <a:pt x="721191" y="1438809"/>
                  </a:lnTo>
                  <a:lnTo>
                    <a:pt x="720000" y="1440000"/>
                  </a:lnTo>
                  <a:lnTo>
                    <a:pt x="0" y="1440000"/>
                  </a:lnTo>
                  <a:close/>
                </a:path>
              </a:pathLst>
            </a:cu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字魂59号-创粗黑" panose="00000500000000000000" pitchFamily="2" charset="-122"/>
                <a:ea typeface="字魂59号-创粗黑" panose="00000500000000000000" pitchFamily="2" charset="-122"/>
              </a:endParaRPr>
            </a:p>
          </p:txBody>
        </p:sp>
        <p:pic>
          <p:nvPicPr>
            <p:cNvPr id="28" name="图片 27"/>
            <p:cNvPicPr>
              <a:picLocks noChangeAspect="1"/>
            </p:cNvPicPr>
            <p:nvPr/>
          </p:nvPicPr>
          <p:blipFill>
            <a:blip r:embed="rId2"/>
            <a:stretch>
              <a:fillRect/>
            </a:stretch>
          </p:blipFill>
          <p:spPr>
            <a:xfrm>
              <a:off x="4743673" y="2171700"/>
              <a:ext cx="376967" cy="558798"/>
            </a:xfrm>
            <a:prstGeom prst="rect">
              <a:avLst/>
            </a:prstGeom>
          </p:spPr>
        </p:pic>
      </p:grpSp>
      <p:grpSp>
        <p:nvGrpSpPr>
          <p:cNvPr id="38" name="组合 37"/>
          <p:cNvGrpSpPr/>
          <p:nvPr/>
        </p:nvGrpSpPr>
        <p:grpSpPr>
          <a:xfrm>
            <a:off x="6172430" y="3924992"/>
            <a:ext cx="1550476" cy="1548172"/>
            <a:chOff x="6094730" y="3549015"/>
            <a:chExt cx="1709420" cy="1706880"/>
          </a:xfrm>
        </p:grpSpPr>
        <p:sp>
          <p:nvSpPr>
            <p:cNvPr id="39" name="2"/>
            <p:cNvSpPr/>
            <p:nvPr/>
          </p:nvSpPr>
          <p:spPr>
            <a:xfrm rot="10800000">
              <a:off x="6094730" y="3549015"/>
              <a:ext cx="1709420" cy="1706880"/>
            </a:xfrm>
            <a:custGeom>
              <a:avLst/>
              <a:gdLst>
                <a:gd name="connsiteX0" fmla="*/ 0 w 1442382"/>
                <a:gd name="connsiteY0" fmla="*/ 0 h 1440000"/>
                <a:gd name="connsiteX1" fmla="*/ 2382 w 1442382"/>
                <a:gd name="connsiteY1" fmla="*/ 0 h 1440000"/>
                <a:gd name="connsiteX2" fmla="*/ 720000 w 1442382"/>
                <a:gd name="connsiteY2" fmla="*/ 0 h 1440000"/>
                <a:gd name="connsiteX3" fmla="*/ 1442382 w 1442382"/>
                <a:gd name="connsiteY3" fmla="*/ 0 h 1440000"/>
                <a:gd name="connsiteX4" fmla="*/ 1442382 w 1442382"/>
                <a:gd name="connsiteY4" fmla="*/ 720000 h 1440000"/>
                <a:gd name="connsiteX5" fmla="*/ 722382 w 1442382"/>
                <a:gd name="connsiteY5" fmla="*/ 1440000 h 1440000"/>
                <a:gd name="connsiteX6" fmla="*/ 721191 w 1442382"/>
                <a:gd name="connsiteY6" fmla="*/ 1438809 h 1440000"/>
                <a:gd name="connsiteX7" fmla="*/ 720000 w 1442382"/>
                <a:gd name="connsiteY7" fmla="*/ 1440000 h 1440000"/>
                <a:gd name="connsiteX8" fmla="*/ 0 w 1442382"/>
                <a:gd name="connsiteY8" fmla="*/ 144000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2382" h="1440000">
                  <a:moveTo>
                    <a:pt x="0" y="0"/>
                  </a:moveTo>
                  <a:lnTo>
                    <a:pt x="2382" y="0"/>
                  </a:lnTo>
                  <a:lnTo>
                    <a:pt x="720000" y="0"/>
                  </a:lnTo>
                  <a:lnTo>
                    <a:pt x="1442382" y="0"/>
                  </a:lnTo>
                  <a:lnTo>
                    <a:pt x="1442382" y="720000"/>
                  </a:lnTo>
                  <a:lnTo>
                    <a:pt x="722382" y="1440000"/>
                  </a:lnTo>
                  <a:lnTo>
                    <a:pt x="721191" y="1438809"/>
                  </a:lnTo>
                  <a:lnTo>
                    <a:pt x="720000" y="1440000"/>
                  </a:lnTo>
                  <a:lnTo>
                    <a:pt x="0" y="1440000"/>
                  </a:lnTo>
                  <a:close/>
                </a:path>
              </a:pathLst>
            </a:cu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字魂59号-创粗黑" panose="00000500000000000000" pitchFamily="2" charset="-122"/>
                <a:ea typeface="字魂59号-创粗黑" panose="00000500000000000000" pitchFamily="2" charset="-122"/>
              </a:endParaRPr>
            </a:p>
          </p:txBody>
        </p:sp>
        <p:pic>
          <p:nvPicPr>
            <p:cNvPr id="40" name="图片 39"/>
            <p:cNvPicPr>
              <a:picLocks noChangeAspect="1"/>
            </p:cNvPicPr>
            <p:nvPr/>
          </p:nvPicPr>
          <p:blipFill>
            <a:blip r:embed="rId3"/>
            <a:stretch>
              <a:fillRect/>
            </a:stretch>
          </p:blipFill>
          <p:spPr>
            <a:xfrm>
              <a:off x="6785962" y="4156613"/>
              <a:ext cx="518884" cy="558798"/>
            </a:xfrm>
            <a:prstGeom prst="rect">
              <a:avLst/>
            </a:prstGeom>
          </p:spPr>
        </p:pic>
      </p:grpSp>
      <p:sp>
        <p:nvSpPr>
          <p:cNvPr id="53" name="文本框 52"/>
          <p:cNvSpPr txBox="1"/>
          <p:nvPr/>
        </p:nvSpPr>
        <p:spPr>
          <a:xfrm>
            <a:off x="4687108" y="30950"/>
            <a:ext cx="2754086" cy="707886"/>
          </a:xfrm>
          <a:prstGeom prst="rect">
            <a:avLst/>
          </a:prstGeom>
          <a:noFill/>
        </p:spPr>
        <p:txBody>
          <a:bodyPr wrap="square" rtlCol="0">
            <a:spAutoFit/>
          </a:bodyPr>
          <a:lstStyle/>
          <a:p>
            <a:pPr algn="ctr"/>
            <a:r>
              <a:rPr lang="zh-CN" altLang="en-US" sz="4000" b="1" spc="300" dirty="0">
                <a:solidFill>
                  <a:schemeClr val="accent2">
                    <a:lumMod val="75000"/>
                  </a:schemeClr>
                </a:solidFill>
                <a:latin typeface="微软雅黑" panose="020B0503020204020204" charset="-122"/>
                <a:ea typeface="微软雅黑" panose="020B0503020204020204" charset="-122"/>
                <a:sym typeface="+mn-ea"/>
              </a:rPr>
              <a:t>系统实现</a:t>
            </a:r>
            <a:endParaRPr lang="zh-CN" altLang="en-US" sz="4000" dirty="0"/>
          </a:p>
        </p:txBody>
      </p:sp>
      <p:grpSp>
        <p:nvGrpSpPr>
          <p:cNvPr id="54" name="组合 53"/>
          <p:cNvGrpSpPr/>
          <p:nvPr/>
        </p:nvGrpSpPr>
        <p:grpSpPr>
          <a:xfrm>
            <a:off x="3850601" y="384893"/>
            <a:ext cx="4490797" cy="0"/>
            <a:chOff x="3893464" y="1130139"/>
            <a:chExt cx="4490797" cy="0"/>
          </a:xfrm>
        </p:grpSpPr>
        <p:cxnSp>
          <p:nvCxnSpPr>
            <p:cNvPr id="55" name="直接箭头连接符 25"/>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6" name="直接箭头连接符 25"/>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sp>
        <p:nvSpPr>
          <p:cNvPr id="17" name="iSļíḍè"/>
          <p:cNvSpPr/>
          <p:nvPr/>
        </p:nvSpPr>
        <p:spPr>
          <a:xfrm>
            <a:off x="4513675" y="1556205"/>
            <a:ext cx="1699161" cy="702510"/>
          </a:xfrm>
          <a:prstGeom prst="rect">
            <a:avLst/>
          </a:prstGeom>
          <a:solidFill>
            <a:schemeClr val="bg1"/>
          </a:solidFill>
          <a:ln>
            <a:solidFill>
              <a:schemeClr val="bg1">
                <a:lumMod val="75000"/>
              </a:schemeClr>
            </a:solidFill>
          </a:ln>
        </p:spPr>
        <p:txBody>
          <a:bodyPr wrap="square" lIns="91440" tIns="45720" rIns="91440" bIns="45720" anchor="ctr">
            <a:normAutofit/>
          </a:bodyPr>
          <a:lstStyle/>
          <a:p>
            <a:r>
              <a:rPr lang="zh-CN" altLang="en-US" sz="2000" b="1" spc="300" dirty="0">
                <a:solidFill>
                  <a:schemeClr val="accent2">
                    <a:lumMod val="75000"/>
                  </a:schemeClr>
                </a:solidFill>
                <a:latin typeface="微软雅黑" panose="020B0503020204020204" charset="-122"/>
                <a:ea typeface="微软雅黑" panose="020B0503020204020204" charset="-122"/>
                <a:sym typeface="+mn-ea"/>
              </a:rPr>
              <a:t>上传图片</a:t>
            </a:r>
            <a:endParaRPr lang="zh-CN" altLang="en-US" sz="2000" dirty="0"/>
          </a:p>
        </p:txBody>
      </p:sp>
      <p:sp>
        <p:nvSpPr>
          <p:cNvPr id="18" name="iSļíḍè"/>
          <p:cNvSpPr/>
          <p:nvPr/>
        </p:nvSpPr>
        <p:spPr>
          <a:xfrm>
            <a:off x="6350069" y="2463189"/>
            <a:ext cx="1369279" cy="702510"/>
          </a:xfrm>
          <a:prstGeom prst="rect">
            <a:avLst/>
          </a:prstGeom>
          <a:solidFill>
            <a:schemeClr val="bg1"/>
          </a:solidFill>
          <a:ln>
            <a:solidFill>
              <a:schemeClr val="bg1">
                <a:lumMod val="75000"/>
              </a:schemeClr>
            </a:solidFill>
          </a:ln>
        </p:spPr>
        <p:txBody>
          <a:bodyPr wrap="square" lIns="91440" tIns="45720" rIns="91440" bIns="45720" anchor="ctr">
            <a:normAutofit/>
          </a:bodyPr>
          <a:lstStyle/>
          <a:p>
            <a:r>
              <a:rPr lang="zh-CN" altLang="en-US" sz="2000" b="1" spc="300" dirty="0">
                <a:solidFill>
                  <a:schemeClr val="accent2">
                    <a:lumMod val="75000"/>
                  </a:schemeClr>
                </a:solidFill>
                <a:latin typeface="微软雅黑" panose="020B0503020204020204" charset="-122"/>
                <a:ea typeface="微软雅黑" panose="020B0503020204020204" charset="-122"/>
                <a:sym typeface="+mn-ea"/>
              </a:rPr>
              <a:t>查找相片</a:t>
            </a:r>
            <a:endParaRPr lang="zh-CN" altLang="en-US" sz="2000" dirty="0"/>
          </a:p>
        </p:txBody>
      </p:sp>
      <p:sp>
        <p:nvSpPr>
          <p:cNvPr id="21" name="iSļíḍè"/>
          <p:cNvSpPr/>
          <p:nvPr/>
        </p:nvSpPr>
        <p:spPr>
          <a:xfrm>
            <a:off x="4678615" y="4737971"/>
            <a:ext cx="1369279" cy="702510"/>
          </a:xfrm>
          <a:prstGeom prst="rect">
            <a:avLst/>
          </a:prstGeom>
          <a:solidFill>
            <a:schemeClr val="bg1"/>
          </a:solidFill>
          <a:ln>
            <a:solidFill>
              <a:schemeClr val="bg1">
                <a:lumMod val="75000"/>
              </a:schemeClr>
            </a:solidFill>
          </a:ln>
        </p:spPr>
        <p:txBody>
          <a:bodyPr wrap="square" lIns="91440" tIns="45720" rIns="91440" bIns="45720" anchor="ctr">
            <a:normAutofit/>
          </a:bodyPr>
          <a:lstStyle/>
          <a:p>
            <a:r>
              <a:rPr lang="zh-CN" altLang="en-US" sz="2000" b="1" spc="300" dirty="0">
                <a:solidFill>
                  <a:schemeClr val="accent2">
                    <a:lumMod val="75000"/>
                  </a:schemeClr>
                </a:solidFill>
                <a:latin typeface="微软雅黑" panose="020B0503020204020204" charset="-122"/>
                <a:ea typeface="微软雅黑" panose="020B0503020204020204" charset="-122"/>
                <a:sym typeface="+mn-ea"/>
              </a:rPr>
              <a:t>删除相片</a:t>
            </a:r>
            <a:endParaRPr lang="zh-CN" altLang="en-US" sz="2000" dirty="0"/>
          </a:p>
        </p:txBody>
      </p:sp>
      <p:sp>
        <p:nvSpPr>
          <p:cNvPr id="26" name="iSļíḍè"/>
          <p:cNvSpPr/>
          <p:nvPr/>
        </p:nvSpPr>
        <p:spPr>
          <a:xfrm>
            <a:off x="6300547" y="5640719"/>
            <a:ext cx="1369279" cy="702510"/>
          </a:xfrm>
          <a:prstGeom prst="rect">
            <a:avLst/>
          </a:prstGeom>
          <a:solidFill>
            <a:schemeClr val="bg1"/>
          </a:solidFill>
          <a:ln>
            <a:solidFill>
              <a:schemeClr val="bg1">
                <a:lumMod val="75000"/>
              </a:schemeClr>
            </a:solidFill>
          </a:ln>
        </p:spPr>
        <p:txBody>
          <a:bodyPr wrap="square" lIns="91440" tIns="45720" rIns="91440" bIns="45720" anchor="ctr">
            <a:normAutofit/>
          </a:bodyPr>
          <a:lstStyle/>
          <a:p>
            <a:r>
              <a:rPr lang="zh-CN" altLang="en-US" sz="2000" b="1" spc="300">
                <a:solidFill>
                  <a:schemeClr val="accent2">
                    <a:lumMod val="75000"/>
                  </a:schemeClr>
                </a:solidFill>
                <a:latin typeface="微软雅黑" panose="020B0503020204020204" charset="-122"/>
                <a:ea typeface="微软雅黑" panose="020B0503020204020204" charset="-122"/>
                <a:sym typeface="+mn-ea"/>
              </a:rPr>
              <a:t>相册留言</a:t>
            </a:r>
            <a:endParaRPr lang="zh-CN" altLang="en-US" sz="2000" dirty="0"/>
          </a:p>
        </p:txBody>
      </p:sp>
      <p:pic>
        <p:nvPicPr>
          <p:cNvPr id="23" name="图片 22"/>
          <p:cNvPicPr>
            <a:picLocks noChangeAspect="1"/>
          </p:cNvPicPr>
          <p:nvPr/>
        </p:nvPicPr>
        <p:blipFill>
          <a:blip r:embed="rId4"/>
          <a:stretch>
            <a:fillRect/>
          </a:stretch>
        </p:blipFill>
        <p:spPr>
          <a:xfrm>
            <a:off x="8087764" y="1488695"/>
            <a:ext cx="4579188" cy="2347454"/>
          </a:xfrm>
          <a:prstGeom prst="rect">
            <a:avLst/>
          </a:prstGeom>
        </p:spPr>
      </p:pic>
      <p:pic>
        <p:nvPicPr>
          <p:cNvPr id="27" name="图片 26"/>
          <p:cNvPicPr>
            <a:picLocks noChangeAspect="1"/>
          </p:cNvPicPr>
          <p:nvPr/>
        </p:nvPicPr>
        <p:blipFill>
          <a:blip r:embed="rId5"/>
          <a:stretch>
            <a:fillRect/>
          </a:stretch>
        </p:blipFill>
        <p:spPr>
          <a:xfrm>
            <a:off x="281320" y="893796"/>
            <a:ext cx="4231948" cy="2391223"/>
          </a:xfrm>
          <a:prstGeom prst="rect">
            <a:avLst/>
          </a:prstGeom>
        </p:spPr>
      </p:pic>
      <p:pic>
        <p:nvPicPr>
          <p:cNvPr id="30" name="图片 29"/>
          <p:cNvPicPr>
            <a:picLocks noChangeAspect="1"/>
          </p:cNvPicPr>
          <p:nvPr/>
        </p:nvPicPr>
        <p:blipFill>
          <a:blip r:embed="rId6"/>
          <a:stretch>
            <a:fillRect/>
          </a:stretch>
        </p:blipFill>
        <p:spPr>
          <a:xfrm>
            <a:off x="278288" y="4251538"/>
            <a:ext cx="4341043" cy="1648923"/>
          </a:xfrm>
          <a:prstGeom prst="rect">
            <a:avLst/>
          </a:prstGeom>
        </p:spPr>
      </p:pic>
      <p:pic>
        <p:nvPicPr>
          <p:cNvPr id="32" name="图片 31"/>
          <p:cNvPicPr>
            <a:picLocks noChangeAspect="1"/>
          </p:cNvPicPr>
          <p:nvPr/>
        </p:nvPicPr>
        <p:blipFill>
          <a:blip r:embed="rId7"/>
          <a:stretch>
            <a:fillRect/>
          </a:stretch>
        </p:blipFill>
        <p:spPr>
          <a:xfrm>
            <a:off x="7719348" y="3650934"/>
            <a:ext cx="4996795" cy="253719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9000">
        <p:fade/>
      </p:transition>
    </mc:Choice>
    <mc:Fallback>
      <p:transition spd="med" advTm="9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31"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p:cTn id="13" dur="1000" fill="hold"/>
                                        <p:tgtEl>
                                          <p:spTgt spid="38"/>
                                        </p:tgtEl>
                                        <p:attrNameLst>
                                          <p:attrName>ppt_w</p:attrName>
                                        </p:attrNameLst>
                                      </p:cBhvr>
                                      <p:tavLst>
                                        <p:tav tm="0">
                                          <p:val>
                                            <p:fltVal val="0"/>
                                          </p:val>
                                        </p:tav>
                                        <p:tav tm="100000">
                                          <p:val>
                                            <p:strVal val="#ppt_w"/>
                                          </p:val>
                                        </p:tav>
                                      </p:tavLst>
                                    </p:anim>
                                    <p:anim calcmode="lin" valueType="num">
                                      <p:cBhvr>
                                        <p:cTn id="14" dur="1000" fill="hold"/>
                                        <p:tgtEl>
                                          <p:spTgt spid="38"/>
                                        </p:tgtEl>
                                        <p:attrNameLst>
                                          <p:attrName>ppt_h</p:attrName>
                                        </p:attrNameLst>
                                      </p:cBhvr>
                                      <p:tavLst>
                                        <p:tav tm="0">
                                          <p:val>
                                            <p:fltVal val="0"/>
                                          </p:val>
                                        </p:tav>
                                        <p:tav tm="100000">
                                          <p:val>
                                            <p:strVal val="#ppt_h"/>
                                          </p:val>
                                        </p:tav>
                                      </p:tavLst>
                                    </p:anim>
                                    <p:anim calcmode="lin" valueType="num">
                                      <p:cBhvr>
                                        <p:cTn id="15" dur="1000" fill="hold"/>
                                        <p:tgtEl>
                                          <p:spTgt spid="38"/>
                                        </p:tgtEl>
                                        <p:attrNameLst>
                                          <p:attrName>style.rotation</p:attrName>
                                        </p:attrNameLst>
                                      </p:cBhvr>
                                      <p:tavLst>
                                        <p:tav tm="0">
                                          <p:val>
                                            <p:fltVal val="90"/>
                                          </p:val>
                                        </p:tav>
                                        <p:tav tm="100000">
                                          <p:val>
                                            <p:fltVal val="0"/>
                                          </p:val>
                                        </p:tav>
                                      </p:tavLst>
                                    </p:anim>
                                    <p:animEffect transition="in" filter="fade">
                                      <p:cBhvr>
                                        <p:cTn id="16" dur="1000"/>
                                        <p:tgtEl>
                                          <p:spTgt spid="38"/>
                                        </p:tgtEl>
                                      </p:cBhvr>
                                    </p:animEffect>
                                  </p:childTnLst>
                                </p:cTn>
                              </p:par>
                              <p:par>
                                <p:cTn id="17" presetID="53" presetClass="entr" presetSubtype="16"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anim calcmode="lin" valueType="num">
                                      <p:cBhvr>
                                        <p:cTn id="19" dur="500" fill="hold"/>
                                        <p:tgtEl>
                                          <p:spTgt spid="54"/>
                                        </p:tgtEl>
                                        <p:attrNameLst>
                                          <p:attrName>ppt_w</p:attrName>
                                        </p:attrNameLst>
                                      </p:cBhvr>
                                      <p:tavLst>
                                        <p:tav tm="0">
                                          <p:val>
                                            <p:fltVal val="0"/>
                                          </p:val>
                                        </p:tav>
                                        <p:tav tm="100000">
                                          <p:val>
                                            <p:strVal val="#ppt_w"/>
                                          </p:val>
                                        </p:tav>
                                      </p:tavLst>
                                    </p:anim>
                                    <p:anim calcmode="lin" valueType="num">
                                      <p:cBhvr>
                                        <p:cTn id="20" dur="500" fill="hold"/>
                                        <p:tgtEl>
                                          <p:spTgt spid="54"/>
                                        </p:tgtEl>
                                        <p:attrNameLst>
                                          <p:attrName>ppt_h</p:attrName>
                                        </p:attrNameLst>
                                      </p:cBhvr>
                                      <p:tavLst>
                                        <p:tav tm="0">
                                          <p:val>
                                            <p:fltVal val="0"/>
                                          </p:val>
                                        </p:tav>
                                        <p:tav tm="100000">
                                          <p:val>
                                            <p:strVal val="#ppt_h"/>
                                          </p:val>
                                        </p:tav>
                                      </p:tavLst>
                                    </p:anim>
                                    <p:animEffect transition="in" filter="fade">
                                      <p:cBhvr>
                                        <p:cTn id="21" dur="500"/>
                                        <p:tgtEl>
                                          <p:spTgt spid="54"/>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53"/>
                                        </p:tgtEl>
                                        <p:attrNameLst>
                                          <p:attrName>style.visibility</p:attrName>
                                        </p:attrNameLst>
                                      </p:cBhvr>
                                      <p:to>
                                        <p:strVal val="visible"/>
                                      </p:to>
                                    </p:set>
                                    <p:anim calcmode="lin" valueType="num">
                                      <p:cBhvr>
                                        <p:cTn id="24" dur="500" fill="hold"/>
                                        <p:tgtEl>
                                          <p:spTgt spid="53"/>
                                        </p:tgtEl>
                                        <p:attrNameLst>
                                          <p:attrName>ppt_w</p:attrName>
                                        </p:attrNameLst>
                                      </p:cBhvr>
                                      <p:tavLst>
                                        <p:tav tm="0">
                                          <p:val>
                                            <p:fltVal val="0"/>
                                          </p:val>
                                        </p:tav>
                                        <p:tav tm="100000">
                                          <p:val>
                                            <p:strVal val="#ppt_w"/>
                                          </p:val>
                                        </p:tav>
                                      </p:tavLst>
                                    </p:anim>
                                    <p:anim calcmode="lin" valueType="num">
                                      <p:cBhvr>
                                        <p:cTn id="25" dur="500" fill="hold"/>
                                        <p:tgtEl>
                                          <p:spTgt spid="53"/>
                                        </p:tgtEl>
                                        <p:attrNameLst>
                                          <p:attrName>ppt_h</p:attrName>
                                        </p:attrNameLst>
                                      </p:cBhvr>
                                      <p:tavLst>
                                        <p:tav tm="0">
                                          <p:val>
                                            <p:fltVal val="0"/>
                                          </p:val>
                                        </p:tav>
                                        <p:tav tm="100000">
                                          <p:val>
                                            <p:strVal val="#ppt_h"/>
                                          </p:val>
                                        </p:tav>
                                      </p:tavLst>
                                    </p:anim>
                                    <p:animEffect transition="in" filter="fade">
                                      <p:cBhvr>
                                        <p:cTn id="26"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105650" y="0"/>
            <a:ext cx="5086350" cy="6858000"/>
            <a:chOff x="11190" y="0"/>
            <a:chExt cx="8010" cy="10800"/>
          </a:xfrm>
        </p:grpSpPr>
        <p:sp>
          <p:nvSpPr>
            <p:cNvPr id="28" name="íŝḻïḋè"/>
            <p:cNvSpPr/>
            <p:nvPr/>
          </p:nvSpPr>
          <p:spPr>
            <a:xfrm>
              <a:off x="11190" y="0"/>
              <a:ext cx="8010" cy="10800"/>
            </a:xfrm>
            <a:prstGeom prst="rect">
              <a:avLst/>
            </a:prstGeom>
            <a:blipFill rotWithShape="1">
              <a:blip r:embed="rId1"/>
              <a:stretch>
                <a:fillRect l="-32000" r="-29000"/>
              </a:stretch>
            </a:blip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p>
          </p:txBody>
        </p:sp>
        <p:sp>
          <p:nvSpPr>
            <p:cNvPr id="26" name="íŝḻïḋè"/>
            <p:cNvSpPr/>
            <p:nvPr/>
          </p:nvSpPr>
          <p:spPr>
            <a:xfrm>
              <a:off x="11190" y="0"/>
              <a:ext cx="8010" cy="10800"/>
            </a:xfrm>
            <a:prstGeom prst="rect">
              <a:avLst/>
            </a:prstGeom>
            <a:gradFill>
              <a:gsLst>
                <a:gs pos="25000">
                  <a:schemeClr val="accent2">
                    <a:lumMod val="75000"/>
                    <a:alpha val="95000"/>
                  </a:schemeClr>
                </a:gs>
                <a:gs pos="100000">
                  <a:schemeClr val="accent2">
                    <a:alpha val="46000"/>
                  </a:schemeClr>
                </a:gs>
              </a:gsLst>
              <a:lin ang="3300000" scaled="0"/>
            </a:grad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p>
          </p:txBody>
        </p:sp>
      </p:grpSp>
      <p:grpSp>
        <p:nvGrpSpPr>
          <p:cNvPr id="8" name="#29467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2"/>
            </p:custDataLst>
          </p:nvPr>
        </p:nvGrpSpPr>
        <p:grpSpPr>
          <a:xfrm>
            <a:off x="-17526" y="951230"/>
            <a:ext cx="7123176" cy="5216652"/>
            <a:chOff x="1" y="1895348"/>
            <a:chExt cx="7123176" cy="3143504"/>
          </a:xfrm>
        </p:grpSpPr>
        <p:sp>
          <p:nvSpPr>
            <p:cNvPr id="10" name="í$ḻídè"/>
            <p:cNvSpPr/>
            <p:nvPr/>
          </p:nvSpPr>
          <p:spPr>
            <a:xfrm>
              <a:off x="1" y="1895348"/>
              <a:ext cx="7123176" cy="3143504"/>
            </a:xfrm>
            <a:prstGeom prst="rect">
              <a:avLst/>
            </a:prstGeom>
            <a:gradFill flip="none" rotWithShape="1">
              <a:gsLst>
                <a:gs pos="0">
                  <a:schemeClr val="bg1">
                    <a:alpha val="0"/>
                  </a:schemeClr>
                </a:gs>
                <a:gs pos="100000">
                  <a:schemeClr val="bg1">
                    <a:lumMod val="95000"/>
                    <a:alpha val="80000"/>
                  </a:schemeClr>
                </a:gs>
              </a:gsLst>
              <a:lin ang="0" scaled="1"/>
              <a:tileRect/>
            </a:gra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16" name="ïşlíďe"/>
            <p:cNvSpPr/>
            <p:nvPr/>
          </p:nvSpPr>
          <p:spPr>
            <a:xfrm>
              <a:off x="6967728" y="1895348"/>
              <a:ext cx="155448" cy="3143504"/>
            </a:xfrm>
            <a:prstGeom prst="rect">
              <a:avLst/>
            </a:prstGeom>
            <a:solidFill>
              <a:schemeClr val="accent2"/>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grpSp>
      <p:sp>
        <p:nvSpPr>
          <p:cNvPr id="4" name="椭圆 3"/>
          <p:cNvSpPr/>
          <p:nvPr/>
        </p:nvSpPr>
        <p:spPr>
          <a:xfrm>
            <a:off x="-952500" y="-95250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340360" y="427990"/>
            <a:ext cx="548640" cy="54864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603861" y="175611"/>
            <a:ext cx="2919730" cy="740410"/>
            <a:chOff x="10150" y="1649"/>
            <a:chExt cx="4598" cy="1166"/>
          </a:xfrm>
        </p:grpSpPr>
        <p:sp>
          <p:nvSpPr>
            <p:cNvPr id="30" name="文本框 29"/>
            <p:cNvSpPr txBox="1"/>
            <p:nvPr/>
          </p:nvSpPr>
          <p:spPr>
            <a:xfrm>
              <a:off x="10150" y="1649"/>
              <a:ext cx="4598" cy="824"/>
            </a:xfrm>
            <a:prstGeom prst="rect">
              <a:avLst/>
            </a:prstGeom>
            <a:noFill/>
          </p:spPr>
          <p:txBody>
            <a:bodyPr wrap="square" rtlCol="0">
              <a:spAutoFit/>
            </a:bodyPr>
            <a:lstStyle/>
            <a:p>
              <a:pPr algn="l"/>
              <a:r>
                <a:rPr lang="zh-CN" altLang="en-US" sz="2800" b="1" dirty="0">
                  <a:solidFill>
                    <a:schemeClr val="accent2">
                      <a:lumMod val="75000"/>
                    </a:schemeClr>
                  </a:solidFill>
                  <a:latin typeface="方正小标宋简体" panose="03000509000000000000" pitchFamily="65" charset="-122"/>
                  <a:ea typeface="方正小标宋简体" panose="03000509000000000000" pitchFamily="65" charset="-122"/>
                </a:rPr>
                <a:t>系统目标</a:t>
              </a:r>
              <a:endParaRPr lang="zh-CN" altLang="en-US" sz="2800" b="1" dirty="0">
                <a:solidFill>
                  <a:schemeClr val="accent2">
                    <a:lumMod val="75000"/>
                  </a:schemeClr>
                </a:solidFill>
                <a:latin typeface="方正小标宋简体" panose="03000509000000000000" pitchFamily="65" charset="-122"/>
                <a:ea typeface="方正小标宋简体" panose="03000509000000000000" pitchFamily="65" charset="-122"/>
              </a:endParaRPr>
            </a:p>
          </p:txBody>
        </p:sp>
        <p:sp>
          <p:nvSpPr>
            <p:cNvPr id="65" name="矩形 64"/>
            <p:cNvSpPr/>
            <p:nvPr/>
          </p:nvSpPr>
          <p:spPr>
            <a:xfrm>
              <a:off x="10150" y="2330"/>
              <a:ext cx="3185" cy="485"/>
            </a:xfrm>
            <a:prstGeom prst="rect">
              <a:avLst/>
            </a:prstGeom>
          </p:spPr>
          <p:txBody>
            <a:bodyPr wrap="square">
              <a:spAutoFit/>
            </a:bodyPr>
            <a:lstStyle/>
            <a:p>
              <a:r>
                <a:rPr lang="en-US" altLang="zh-CN" sz="1400" dirty="0">
                  <a:solidFill>
                    <a:schemeClr val="tx1">
                      <a:lumMod val="85000"/>
                      <a:lumOff val="15000"/>
                    </a:schemeClr>
                  </a:solidFill>
                  <a:latin typeface="微软雅黑" panose="020B0503020204020204" charset="-122"/>
                  <a:ea typeface="微软雅黑" panose="020B0503020204020204" charset="-122"/>
                </a:rPr>
                <a:t>System Objectives</a:t>
              </a:r>
              <a:endParaRPr lang="zh-CN" altLang="en-US" sz="1400" dirty="0">
                <a:solidFill>
                  <a:schemeClr val="tx1">
                    <a:lumMod val="85000"/>
                    <a:lumOff val="15000"/>
                  </a:schemeClr>
                </a:solidFill>
                <a:latin typeface="微软雅黑" panose="020B0503020204020204" charset="-122"/>
                <a:ea typeface="微软雅黑" panose="020B0503020204020204" charset="-122"/>
              </a:endParaRPr>
            </a:p>
          </p:txBody>
        </p:sp>
      </p:grpSp>
      <p:grpSp>
        <p:nvGrpSpPr>
          <p:cNvPr id="7" name="组合 6"/>
          <p:cNvGrpSpPr/>
          <p:nvPr/>
        </p:nvGrpSpPr>
        <p:grpSpPr>
          <a:xfrm>
            <a:off x="10638155" y="640715"/>
            <a:ext cx="956310" cy="222250"/>
            <a:chOff x="16633" y="9089"/>
            <a:chExt cx="1506" cy="350"/>
          </a:xfrm>
        </p:grpSpPr>
        <p:grpSp>
          <p:nvGrpSpPr>
            <p:cNvPr id="49" name="组合 48"/>
            <p:cNvGrpSpPr/>
            <p:nvPr/>
          </p:nvGrpSpPr>
          <p:grpSpPr>
            <a:xfrm>
              <a:off x="16633" y="9089"/>
              <a:ext cx="351" cy="351"/>
              <a:chOff x="10882313" y="6396038"/>
              <a:chExt cx="303212" cy="303212"/>
            </a:xfrm>
          </p:grpSpPr>
          <p:sp>
            <p:nvSpPr>
              <p:cNvPr id="50" name="任意多边形: 形状 49"/>
              <p:cNvSpPr>
                <a:spLocks noChangeAspect="1"/>
              </p:cNvSpPr>
              <p:nvPr/>
            </p:nvSpPr>
            <p:spPr bwMode="auto">
              <a:xfrm>
                <a:off x="10982939" y="6442640"/>
                <a:ext cx="101961" cy="210009"/>
              </a:xfrm>
              <a:custGeom>
                <a:avLst/>
                <a:gdLst>
                  <a:gd name="connsiteX0" fmla="*/ 153435 w 326134"/>
                  <a:gd name="connsiteY0" fmla="*/ 529358 h 671736"/>
                  <a:gd name="connsiteX1" fmla="*/ 119645 w 326134"/>
                  <a:gd name="connsiteY1" fmla="*/ 546898 h 671736"/>
                  <a:gd name="connsiteX2" fmla="*/ 159446 w 326134"/>
                  <a:gd name="connsiteY2" fmla="*/ 561302 h 671736"/>
                  <a:gd name="connsiteX3" fmla="*/ 159446 w 326134"/>
                  <a:gd name="connsiteY3" fmla="*/ 529682 h 671736"/>
                  <a:gd name="connsiteX4" fmla="*/ 153435 w 326134"/>
                  <a:gd name="connsiteY4" fmla="*/ 529358 h 671736"/>
                  <a:gd name="connsiteX5" fmla="*/ 226631 w 326134"/>
                  <a:gd name="connsiteY5" fmla="*/ 422217 h 671736"/>
                  <a:gd name="connsiteX6" fmla="*/ 202308 w 326134"/>
                  <a:gd name="connsiteY6" fmla="*/ 424428 h 671736"/>
                  <a:gd name="connsiteX7" fmla="*/ 202308 w 326134"/>
                  <a:gd name="connsiteY7" fmla="*/ 474666 h 671736"/>
                  <a:gd name="connsiteX8" fmla="*/ 252558 w 326134"/>
                  <a:gd name="connsiteY8" fmla="*/ 441764 h 671736"/>
                  <a:gd name="connsiteX9" fmla="*/ 226631 w 326134"/>
                  <a:gd name="connsiteY9" fmla="*/ 422217 h 671736"/>
                  <a:gd name="connsiteX10" fmla="*/ 149921 w 326134"/>
                  <a:gd name="connsiteY10" fmla="*/ 298453 h 671736"/>
                  <a:gd name="connsiteX11" fmla="*/ 88390 w 326134"/>
                  <a:gd name="connsiteY11" fmla="*/ 343711 h 671736"/>
                  <a:gd name="connsiteX12" fmla="*/ 149921 w 326134"/>
                  <a:gd name="connsiteY12" fmla="*/ 379555 h 671736"/>
                  <a:gd name="connsiteX13" fmla="*/ 217727 w 326134"/>
                  <a:gd name="connsiteY13" fmla="*/ 142410 h 671736"/>
                  <a:gd name="connsiteX14" fmla="*/ 208658 w 326134"/>
                  <a:gd name="connsiteY14" fmla="*/ 143472 h 671736"/>
                  <a:gd name="connsiteX15" fmla="*/ 208658 w 326134"/>
                  <a:gd name="connsiteY15" fmla="*/ 222253 h 671736"/>
                  <a:gd name="connsiteX16" fmla="*/ 270961 w 326134"/>
                  <a:gd name="connsiteY16" fmla="*/ 166600 h 671736"/>
                  <a:gd name="connsiteX17" fmla="*/ 217727 w 326134"/>
                  <a:gd name="connsiteY17" fmla="*/ 142410 h 671736"/>
                  <a:gd name="connsiteX18" fmla="*/ 176946 w 326134"/>
                  <a:gd name="connsiteY18" fmla="*/ 57 h 671736"/>
                  <a:gd name="connsiteX19" fmla="*/ 222429 w 326134"/>
                  <a:gd name="connsiteY19" fmla="*/ 17460 h 671736"/>
                  <a:gd name="connsiteX20" fmla="*/ 209421 w 326134"/>
                  <a:gd name="connsiteY20" fmla="*/ 68451 h 671736"/>
                  <a:gd name="connsiteX21" fmla="*/ 209421 w 326134"/>
                  <a:gd name="connsiteY21" fmla="*/ 91957 h 671736"/>
                  <a:gd name="connsiteX22" fmla="*/ 325412 w 326134"/>
                  <a:gd name="connsiteY22" fmla="*/ 151627 h 671736"/>
                  <a:gd name="connsiteX23" fmla="*/ 205085 w 326134"/>
                  <a:gd name="connsiteY23" fmla="*/ 278199 h 671736"/>
                  <a:gd name="connsiteX24" fmla="*/ 205085 w 326134"/>
                  <a:gd name="connsiteY24" fmla="*/ 376202 h 671736"/>
                  <a:gd name="connsiteX25" fmla="*/ 304092 w 326134"/>
                  <a:gd name="connsiteY25" fmla="*/ 432979 h 671736"/>
                  <a:gd name="connsiteX26" fmla="*/ 193883 w 326134"/>
                  <a:gd name="connsiteY26" fmla="*/ 519409 h 671736"/>
                  <a:gd name="connsiteX27" fmla="*/ 193883 w 326134"/>
                  <a:gd name="connsiteY27" fmla="*/ 575101 h 671736"/>
                  <a:gd name="connsiteX28" fmla="*/ 326134 w 326134"/>
                  <a:gd name="connsiteY28" fmla="*/ 618859 h 671736"/>
                  <a:gd name="connsiteX29" fmla="*/ 194606 w 326134"/>
                  <a:gd name="connsiteY29" fmla="*/ 599692 h 671736"/>
                  <a:gd name="connsiteX30" fmla="*/ 170396 w 326134"/>
                  <a:gd name="connsiteY30" fmla="*/ 671658 h 671736"/>
                  <a:gd name="connsiteX31" fmla="*/ 159556 w 326134"/>
                  <a:gd name="connsiteY31" fmla="*/ 598246 h 671736"/>
                  <a:gd name="connsiteX32" fmla="*/ 63078 w 326134"/>
                  <a:gd name="connsiteY32" fmla="*/ 542192 h 671736"/>
                  <a:gd name="connsiteX33" fmla="*/ 153413 w 326134"/>
                  <a:gd name="connsiteY33" fmla="*/ 479630 h 671736"/>
                  <a:gd name="connsiteX34" fmla="*/ 153413 w 326134"/>
                  <a:gd name="connsiteY34" fmla="*/ 410919 h 671736"/>
                  <a:gd name="connsiteX35" fmla="*/ 38868 w 326134"/>
                  <a:gd name="connsiteY35" fmla="*/ 356312 h 671736"/>
                  <a:gd name="connsiteX36" fmla="*/ 149800 w 326134"/>
                  <a:gd name="connsiteY36" fmla="*/ 239142 h 671736"/>
                  <a:gd name="connsiteX37" fmla="*/ 149800 w 326134"/>
                  <a:gd name="connsiteY37" fmla="*/ 167177 h 671736"/>
                  <a:gd name="connsiteX38" fmla="*/ 11768 w 326134"/>
                  <a:gd name="connsiteY38" fmla="*/ 206234 h 671736"/>
                  <a:gd name="connsiteX39" fmla="*/ 27305 w 326134"/>
                  <a:gd name="connsiteY39" fmla="*/ 144756 h 671736"/>
                  <a:gd name="connsiteX40" fmla="*/ 148355 w 326134"/>
                  <a:gd name="connsiteY40" fmla="*/ 97743 h 671736"/>
                  <a:gd name="connsiteX41" fmla="*/ 148355 w 326134"/>
                  <a:gd name="connsiteY41" fmla="*/ 63750 h 671736"/>
                  <a:gd name="connsiteX42" fmla="*/ 134985 w 326134"/>
                  <a:gd name="connsiteY42" fmla="*/ 30117 h 671736"/>
                  <a:gd name="connsiteX43" fmla="*/ 176946 w 326134"/>
                  <a:gd name="connsiteY43" fmla="*/ 57 h 67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26134" h="671736">
                    <a:moveTo>
                      <a:pt x="153435" y="529358"/>
                    </a:moveTo>
                    <a:cubicBezTo>
                      <a:pt x="142586" y="529177"/>
                      <a:pt x="120751" y="530824"/>
                      <a:pt x="119645" y="546898"/>
                    </a:cubicBezTo>
                    <a:cubicBezTo>
                      <a:pt x="118171" y="568329"/>
                      <a:pt x="159446" y="561302"/>
                      <a:pt x="159446" y="561302"/>
                    </a:cubicBezTo>
                    <a:lnTo>
                      <a:pt x="159446" y="529682"/>
                    </a:lnTo>
                    <a:cubicBezTo>
                      <a:pt x="159446" y="529682"/>
                      <a:pt x="157051" y="529419"/>
                      <a:pt x="153435" y="529358"/>
                    </a:cubicBezTo>
                    <a:close/>
                    <a:moveTo>
                      <a:pt x="226631" y="422217"/>
                    </a:moveTo>
                    <a:cubicBezTo>
                      <a:pt x="214336" y="421509"/>
                      <a:pt x="202308" y="424428"/>
                      <a:pt x="202308" y="424428"/>
                    </a:cubicBezTo>
                    <a:lnTo>
                      <a:pt x="202308" y="474666"/>
                    </a:lnTo>
                    <a:cubicBezTo>
                      <a:pt x="202308" y="474666"/>
                      <a:pt x="254696" y="470421"/>
                      <a:pt x="252558" y="441764"/>
                    </a:cubicBezTo>
                    <a:cubicBezTo>
                      <a:pt x="251489" y="427259"/>
                      <a:pt x="238926" y="422925"/>
                      <a:pt x="226631" y="422217"/>
                    </a:cubicBezTo>
                    <a:close/>
                    <a:moveTo>
                      <a:pt x="149921" y="298453"/>
                    </a:moveTo>
                    <a:cubicBezTo>
                      <a:pt x="149921" y="298453"/>
                      <a:pt x="92302" y="306056"/>
                      <a:pt x="88390" y="343711"/>
                    </a:cubicBezTo>
                    <a:cubicBezTo>
                      <a:pt x="84833" y="381003"/>
                      <a:pt x="149921" y="379555"/>
                      <a:pt x="149921" y="379555"/>
                    </a:cubicBezTo>
                    <a:close/>
                    <a:moveTo>
                      <a:pt x="217727" y="142410"/>
                    </a:moveTo>
                    <a:cubicBezTo>
                      <a:pt x="212256" y="142839"/>
                      <a:pt x="208658" y="143472"/>
                      <a:pt x="208658" y="143472"/>
                    </a:cubicBezTo>
                    <a:lnTo>
                      <a:pt x="208658" y="222253"/>
                    </a:lnTo>
                    <a:cubicBezTo>
                      <a:pt x="208658" y="222253"/>
                      <a:pt x="275333" y="199486"/>
                      <a:pt x="270961" y="166600"/>
                    </a:cubicBezTo>
                    <a:cubicBezTo>
                      <a:pt x="267409" y="141665"/>
                      <a:pt x="234140" y="141123"/>
                      <a:pt x="217727" y="142410"/>
                    </a:cubicBezTo>
                    <a:close/>
                    <a:moveTo>
                      <a:pt x="176946" y="57"/>
                    </a:moveTo>
                    <a:cubicBezTo>
                      <a:pt x="197226" y="-712"/>
                      <a:pt x="218093" y="6431"/>
                      <a:pt x="222429" y="17460"/>
                    </a:cubicBezTo>
                    <a:cubicBezTo>
                      <a:pt x="231463" y="39520"/>
                      <a:pt x="209421" y="68451"/>
                      <a:pt x="209421" y="68451"/>
                    </a:cubicBezTo>
                    <a:lnTo>
                      <a:pt x="209421" y="91957"/>
                    </a:lnTo>
                    <a:cubicBezTo>
                      <a:pt x="324689" y="73514"/>
                      <a:pt x="325412" y="151627"/>
                      <a:pt x="325412" y="151627"/>
                    </a:cubicBezTo>
                    <a:cubicBezTo>
                      <a:pt x="323966" y="248907"/>
                      <a:pt x="205085" y="278199"/>
                      <a:pt x="205085" y="278199"/>
                    </a:cubicBezTo>
                    <a:lnTo>
                      <a:pt x="205085" y="376202"/>
                    </a:lnTo>
                    <a:cubicBezTo>
                      <a:pt x="205085" y="376202"/>
                      <a:pt x="301924" y="369693"/>
                      <a:pt x="304092" y="432979"/>
                    </a:cubicBezTo>
                    <a:cubicBezTo>
                      <a:pt x="306260" y="496265"/>
                      <a:pt x="193883" y="519409"/>
                      <a:pt x="193883" y="519409"/>
                    </a:cubicBezTo>
                    <a:lnTo>
                      <a:pt x="193883" y="575101"/>
                    </a:lnTo>
                    <a:cubicBezTo>
                      <a:pt x="220261" y="589205"/>
                      <a:pt x="326134" y="618859"/>
                      <a:pt x="326134" y="618859"/>
                    </a:cubicBezTo>
                    <a:cubicBezTo>
                      <a:pt x="293252" y="618859"/>
                      <a:pt x="194606" y="599692"/>
                      <a:pt x="194606" y="599692"/>
                    </a:cubicBezTo>
                    <a:cubicBezTo>
                      <a:pt x="195329" y="654661"/>
                      <a:pt x="180875" y="673104"/>
                      <a:pt x="170396" y="671658"/>
                    </a:cubicBezTo>
                    <a:cubicBezTo>
                      <a:pt x="160279" y="670211"/>
                      <a:pt x="159556" y="598246"/>
                      <a:pt x="159556" y="598246"/>
                    </a:cubicBezTo>
                    <a:cubicBezTo>
                      <a:pt x="159556" y="598246"/>
                      <a:pt x="66691" y="584865"/>
                      <a:pt x="63078" y="542192"/>
                    </a:cubicBezTo>
                    <a:cubicBezTo>
                      <a:pt x="59465" y="499519"/>
                      <a:pt x="153413" y="479630"/>
                      <a:pt x="153413" y="479630"/>
                    </a:cubicBezTo>
                    <a:lnTo>
                      <a:pt x="153413" y="410919"/>
                    </a:lnTo>
                    <a:cubicBezTo>
                      <a:pt x="153413" y="410919"/>
                      <a:pt x="47902" y="418152"/>
                      <a:pt x="38868" y="356312"/>
                    </a:cubicBezTo>
                    <a:cubicBezTo>
                      <a:pt x="30196" y="294473"/>
                      <a:pt x="149800" y="239142"/>
                      <a:pt x="149800" y="239142"/>
                    </a:cubicBezTo>
                    <a:lnTo>
                      <a:pt x="149800" y="167177"/>
                    </a:lnTo>
                    <a:cubicBezTo>
                      <a:pt x="90179" y="167177"/>
                      <a:pt x="32364" y="214190"/>
                      <a:pt x="11768" y="206234"/>
                    </a:cubicBezTo>
                    <a:cubicBezTo>
                      <a:pt x="-8829" y="197916"/>
                      <a:pt x="-1602" y="163922"/>
                      <a:pt x="27305" y="144756"/>
                    </a:cubicBezTo>
                    <a:cubicBezTo>
                      <a:pt x="55851" y="125951"/>
                      <a:pt x="148355" y="97743"/>
                      <a:pt x="148355" y="97743"/>
                    </a:cubicBezTo>
                    <a:lnTo>
                      <a:pt x="148355" y="63750"/>
                    </a:lnTo>
                    <a:cubicBezTo>
                      <a:pt x="127758" y="55794"/>
                      <a:pt x="134985" y="30117"/>
                      <a:pt x="134985" y="30117"/>
                    </a:cubicBezTo>
                    <a:cubicBezTo>
                      <a:pt x="136972" y="9504"/>
                      <a:pt x="156665" y="825"/>
                      <a:pt x="176946" y="57"/>
                    </a:cubicBezTo>
                    <a:close/>
                  </a:path>
                </a:pathLst>
              </a:custGeom>
              <a:solidFill>
                <a:schemeClr val="accent1"/>
              </a:solidFill>
              <a:ln>
                <a:solidFill>
                  <a:schemeClr val="bg1"/>
                </a:solidFill>
              </a:ln>
            </p:spPr>
            <p:txBody>
              <a:bodyPr vert="horz" wrap="square" lIns="91440" tIns="45720" rIns="91440" bIns="45720" numCol="1" anchor="t" anchorCtr="0" compatLnSpc="1">
                <a:noAutofit/>
              </a:bodyPr>
              <a:lstStyle/>
              <a:p>
                <a:endParaRPr lang="zh-CN" altLang="en-US">
                  <a:cs typeface="+mn-ea"/>
                  <a:sym typeface="+mn-lt"/>
                </a:endParaRPr>
              </a:p>
            </p:txBody>
          </p:sp>
          <p:sp>
            <p:nvSpPr>
              <p:cNvPr id="51" name="椭圆 50"/>
              <p:cNvSpPr/>
              <p:nvPr/>
            </p:nvSpPr>
            <p:spPr>
              <a:xfrm>
                <a:off x="10882313" y="6396038"/>
                <a:ext cx="303212" cy="303212"/>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2" name="组合 51"/>
            <p:cNvGrpSpPr/>
            <p:nvPr/>
          </p:nvGrpSpPr>
          <p:grpSpPr>
            <a:xfrm>
              <a:off x="17211" y="9089"/>
              <a:ext cx="351" cy="351"/>
              <a:chOff x="11237431" y="6396038"/>
              <a:chExt cx="303212" cy="303212"/>
            </a:xfrm>
          </p:grpSpPr>
          <p:grpSp>
            <p:nvGrpSpPr>
              <p:cNvPr id="53" name="组合 52"/>
              <p:cNvGrpSpPr>
                <a:grpSpLocks noChangeAspect="1"/>
              </p:cNvGrpSpPr>
              <p:nvPr/>
            </p:nvGrpSpPr>
            <p:grpSpPr>
              <a:xfrm>
                <a:off x="11294041" y="6451104"/>
                <a:ext cx="213972" cy="210009"/>
                <a:chOff x="3263255" y="1417662"/>
                <a:chExt cx="415236" cy="407545"/>
              </a:xfrm>
              <a:solidFill>
                <a:schemeClr val="accent4"/>
              </a:solidFill>
            </p:grpSpPr>
            <p:sp>
              <p:nvSpPr>
                <p:cNvPr id="55" name="Freeform 99"/>
                <p:cNvSpPr/>
                <p:nvPr/>
              </p:nvSpPr>
              <p:spPr bwMode="auto">
                <a:xfrm>
                  <a:off x="3263255" y="1452265"/>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pFill/>
                <a:ln>
                  <a:solidFill>
                    <a:schemeClr val="bg1"/>
                  </a:solidFill>
                </a:ln>
              </p:spPr>
              <p:txBody>
                <a:bodyPr vert="horz" wrap="square" lIns="91440" tIns="45720" rIns="91440" bIns="45720" numCol="1" anchor="t" anchorCtr="0" compatLnSpc="1">
                  <a:noAutofit/>
                </a:bodyPr>
                <a:lstStyle/>
                <a:p>
                  <a:endParaRPr lang="zh-CN" altLang="en-US">
                    <a:cs typeface="+mn-ea"/>
                    <a:sym typeface="+mn-lt"/>
                  </a:endParaRPr>
                </a:p>
              </p:txBody>
            </p:sp>
            <p:sp>
              <p:nvSpPr>
                <p:cNvPr id="56" name="Freeform 100"/>
                <p:cNvSpPr/>
                <p:nvPr/>
              </p:nvSpPr>
              <p:spPr bwMode="auto">
                <a:xfrm>
                  <a:off x="3318364" y="1466363"/>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pFill/>
                <a:ln>
                  <a:solidFill>
                    <a:schemeClr val="bg1"/>
                  </a:solidFill>
                </a:ln>
              </p:spPr>
              <p:txBody>
                <a:bodyPr vert="horz" wrap="square" lIns="91440" tIns="45720" rIns="91440" bIns="45720" numCol="1" anchor="t" anchorCtr="0" compatLnSpc="1">
                  <a:noAutofit/>
                </a:bodyPr>
                <a:lstStyle/>
                <a:p>
                  <a:endParaRPr lang="zh-CN" altLang="en-US">
                    <a:cs typeface="+mn-ea"/>
                    <a:sym typeface="+mn-lt"/>
                  </a:endParaRPr>
                </a:p>
              </p:txBody>
            </p:sp>
            <p:sp>
              <p:nvSpPr>
                <p:cNvPr id="57" name="Freeform 101"/>
                <p:cNvSpPr/>
                <p:nvPr/>
              </p:nvSpPr>
              <p:spPr bwMode="auto">
                <a:xfrm>
                  <a:off x="3392696" y="1417662"/>
                  <a:ext cx="73051" cy="99964"/>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pFill/>
                <a:ln>
                  <a:solidFill>
                    <a:schemeClr val="bg1"/>
                  </a:solidFill>
                </a:ln>
              </p:spPr>
              <p:txBody>
                <a:bodyPr vert="horz" wrap="square" lIns="91440" tIns="45720" rIns="91440" bIns="45720" numCol="1" anchor="t" anchorCtr="0" compatLnSpc="1">
                  <a:noAutofit/>
                </a:bodyPr>
                <a:lstStyle/>
                <a:p>
                  <a:endParaRPr lang="zh-CN" altLang="en-US">
                    <a:cs typeface="+mn-ea"/>
                    <a:sym typeface="+mn-lt"/>
                  </a:endParaRPr>
                </a:p>
              </p:txBody>
            </p:sp>
            <p:sp>
              <p:nvSpPr>
                <p:cNvPr id="58" name="Freeform 102"/>
                <p:cNvSpPr/>
                <p:nvPr/>
              </p:nvSpPr>
              <p:spPr bwMode="auto">
                <a:xfrm>
                  <a:off x="3489456" y="1438808"/>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pFill/>
                <a:ln>
                  <a:solidFill>
                    <a:schemeClr val="bg1"/>
                  </a:solidFill>
                </a:ln>
              </p:spPr>
              <p:txBody>
                <a:bodyPr vert="horz" wrap="square" lIns="91440" tIns="45720" rIns="91440" bIns="45720" numCol="1" anchor="t" anchorCtr="0" compatLnSpc="1">
                  <a:noAutofit/>
                </a:bodyPr>
                <a:lstStyle/>
                <a:p>
                  <a:endParaRPr lang="zh-CN" altLang="en-US">
                    <a:cs typeface="+mn-ea"/>
                    <a:sym typeface="+mn-lt"/>
                  </a:endParaRPr>
                </a:p>
              </p:txBody>
            </p:sp>
            <p:sp>
              <p:nvSpPr>
                <p:cNvPr id="59" name="Freeform 103"/>
                <p:cNvSpPr/>
                <p:nvPr/>
              </p:nvSpPr>
              <p:spPr bwMode="auto">
                <a:xfrm>
                  <a:off x="3579808" y="1471489"/>
                  <a:ext cx="97401" cy="7497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pFill/>
                <a:ln>
                  <a:solidFill>
                    <a:schemeClr val="bg1"/>
                  </a:solidFill>
                </a:ln>
              </p:spPr>
              <p:txBody>
                <a:bodyPr vert="horz" wrap="square" lIns="91440" tIns="45720" rIns="91440" bIns="45720" numCol="1" anchor="t" anchorCtr="0" compatLnSpc="1">
                  <a:noAutofit/>
                </a:bodyPr>
                <a:lstStyle/>
                <a:p>
                  <a:endParaRPr lang="zh-CN" altLang="en-US">
                    <a:cs typeface="+mn-ea"/>
                    <a:sym typeface="+mn-lt"/>
                  </a:endParaRPr>
                </a:p>
              </p:txBody>
            </p:sp>
            <p:sp>
              <p:nvSpPr>
                <p:cNvPr id="60" name="Freeform 104"/>
                <p:cNvSpPr/>
                <p:nvPr/>
              </p:nvSpPr>
              <p:spPr bwMode="auto">
                <a:xfrm>
                  <a:off x="3506117" y="1518267"/>
                  <a:ext cx="109576" cy="71769"/>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pFill/>
                <a:ln>
                  <a:solidFill>
                    <a:schemeClr val="bg1"/>
                  </a:solidFill>
                </a:ln>
              </p:spPr>
              <p:txBody>
                <a:bodyPr vert="horz" wrap="square" lIns="91440" tIns="45720" rIns="91440" bIns="45720" numCol="1" anchor="t" anchorCtr="0" compatLnSpc="1">
                  <a:noAutofit/>
                </a:bodyPr>
                <a:lstStyle/>
                <a:p>
                  <a:endParaRPr lang="zh-CN" altLang="en-US">
                    <a:cs typeface="+mn-ea"/>
                    <a:sym typeface="+mn-lt"/>
                  </a:endParaRPr>
                </a:p>
              </p:txBody>
            </p:sp>
            <p:sp>
              <p:nvSpPr>
                <p:cNvPr id="61" name="Freeform 105"/>
                <p:cNvSpPr/>
                <p:nvPr/>
              </p:nvSpPr>
              <p:spPr bwMode="auto">
                <a:xfrm>
                  <a:off x="3602236" y="1568249"/>
                  <a:ext cx="76255" cy="69847"/>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pFill/>
                <a:ln>
                  <a:solidFill>
                    <a:schemeClr val="bg1"/>
                  </a:solidFill>
                </a:ln>
              </p:spPr>
              <p:txBody>
                <a:bodyPr vert="horz" wrap="square" lIns="91440" tIns="45720" rIns="91440" bIns="45720" numCol="1" anchor="t" anchorCtr="0" compatLnSpc="1">
                  <a:noAutofit/>
                </a:bodyPr>
                <a:lstStyle/>
                <a:p>
                  <a:endParaRPr lang="zh-CN" altLang="en-US">
                    <a:cs typeface="+mn-ea"/>
                    <a:sym typeface="+mn-lt"/>
                  </a:endParaRPr>
                </a:p>
              </p:txBody>
            </p:sp>
            <p:sp>
              <p:nvSpPr>
                <p:cNvPr id="62" name="Freeform 106"/>
                <p:cNvSpPr/>
                <p:nvPr/>
              </p:nvSpPr>
              <p:spPr bwMode="auto">
                <a:xfrm>
                  <a:off x="3525981" y="1586191"/>
                  <a:ext cx="77536" cy="65361"/>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pFill/>
                <a:ln>
                  <a:solidFill>
                    <a:schemeClr val="bg1"/>
                  </a:solidFill>
                </a:ln>
              </p:spPr>
              <p:txBody>
                <a:bodyPr vert="horz" wrap="square" lIns="91440" tIns="45720" rIns="91440" bIns="45720" numCol="1" anchor="t" anchorCtr="0" compatLnSpc="1">
                  <a:noAutofit/>
                </a:bodyPr>
                <a:lstStyle/>
                <a:p>
                  <a:endParaRPr lang="zh-CN" altLang="en-US">
                    <a:cs typeface="+mn-ea"/>
                    <a:sym typeface="+mn-lt"/>
                  </a:endParaRPr>
                </a:p>
              </p:txBody>
            </p:sp>
            <p:sp>
              <p:nvSpPr>
                <p:cNvPr id="63" name="Freeform 107"/>
                <p:cNvSpPr/>
                <p:nvPr/>
              </p:nvSpPr>
              <p:spPr bwMode="auto">
                <a:xfrm>
                  <a:off x="3406153" y="1539413"/>
                  <a:ext cx="101246" cy="87789"/>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pFill/>
                <a:ln>
                  <a:solidFill>
                    <a:schemeClr val="bg1"/>
                  </a:solidFill>
                </a:ln>
              </p:spPr>
              <p:txBody>
                <a:bodyPr vert="horz" wrap="square" lIns="91440" tIns="45720" rIns="91440" bIns="45720" numCol="1" anchor="t" anchorCtr="0" compatLnSpc="1">
                  <a:noAutofit/>
                </a:bodyPr>
                <a:lstStyle/>
                <a:p>
                  <a:endParaRPr lang="zh-CN" altLang="en-US">
                    <a:cs typeface="+mn-ea"/>
                    <a:sym typeface="+mn-lt"/>
                  </a:endParaRPr>
                </a:p>
              </p:txBody>
            </p:sp>
            <p:sp>
              <p:nvSpPr>
                <p:cNvPr id="64" name="Freeform 108"/>
                <p:cNvSpPr/>
                <p:nvPr/>
              </p:nvSpPr>
              <p:spPr bwMode="auto">
                <a:xfrm>
                  <a:off x="3408716" y="1601570"/>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pFill/>
                <a:ln>
                  <a:solidFill>
                    <a:schemeClr val="bg1"/>
                  </a:solidFill>
                </a:ln>
              </p:spPr>
              <p:txBody>
                <a:bodyPr vert="horz" wrap="square" lIns="91440" tIns="45720" rIns="91440" bIns="45720" numCol="1" anchor="t" anchorCtr="0" compatLnSpc="1">
                  <a:noAutofit/>
                </a:bodyPr>
                <a:lstStyle/>
                <a:p>
                  <a:endParaRPr lang="zh-CN" altLang="en-US">
                    <a:cs typeface="+mn-ea"/>
                    <a:sym typeface="+mn-lt"/>
                  </a:endParaRPr>
                </a:p>
              </p:txBody>
            </p:sp>
            <p:sp>
              <p:nvSpPr>
                <p:cNvPr id="6" name="Freeform 109"/>
                <p:cNvSpPr/>
                <p:nvPr/>
              </p:nvSpPr>
              <p:spPr bwMode="auto">
                <a:xfrm>
                  <a:off x="3503554" y="1609901"/>
                  <a:ext cx="74332" cy="171092"/>
                </a:xfrm>
                <a:custGeom>
                  <a:avLst/>
                  <a:gdLst>
                    <a:gd name="T0" fmla="*/ 0 w 508"/>
                    <a:gd name="T1" fmla="*/ 0 h 1171"/>
                    <a:gd name="T2" fmla="*/ 51 w 508"/>
                    <a:gd name="T3" fmla="*/ 187 h 1171"/>
                    <a:gd name="T4" fmla="*/ 282 w 508"/>
                    <a:gd name="T5" fmla="*/ 587 h 1171"/>
                    <a:gd name="T6" fmla="*/ 323 w 508"/>
                    <a:gd name="T7" fmla="*/ 1171 h 1171"/>
                    <a:gd name="T8" fmla="*/ 0 w 508"/>
                    <a:gd name="T9" fmla="*/ 0 h 1171"/>
                  </a:gdLst>
                  <a:ahLst/>
                  <a:cxnLst>
                    <a:cxn ang="0">
                      <a:pos x="T0" y="T1"/>
                    </a:cxn>
                    <a:cxn ang="0">
                      <a:pos x="T2" y="T3"/>
                    </a:cxn>
                    <a:cxn ang="0">
                      <a:pos x="T4" y="T5"/>
                    </a:cxn>
                    <a:cxn ang="0">
                      <a:pos x="T6" y="T7"/>
                    </a:cxn>
                    <a:cxn ang="0">
                      <a:pos x="T8" y="T9"/>
                    </a:cxn>
                  </a:cxnLst>
                  <a:rect l="0" t="0" r="r" b="b"/>
                  <a:pathLst>
                    <a:path w="508" h="1171">
                      <a:moveTo>
                        <a:pt x="0" y="0"/>
                      </a:moveTo>
                      <a:lnTo>
                        <a:pt x="51" y="187"/>
                      </a:lnTo>
                      <a:cubicBezTo>
                        <a:pt x="51" y="187"/>
                        <a:pt x="227" y="313"/>
                        <a:pt x="282" y="587"/>
                      </a:cubicBezTo>
                      <a:cubicBezTo>
                        <a:pt x="337" y="860"/>
                        <a:pt x="323" y="1171"/>
                        <a:pt x="323" y="1171"/>
                      </a:cubicBezTo>
                      <a:cubicBezTo>
                        <a:pt x="323" y="1171"/>
                        <a:pt x="508" y="324"/>
                        <a:pt x="0" y="0"/>
                      </a:cubicBezTo>
                      <a:close/>
                    </a:path>
                  </a:pathLst>
                </a:custGeom>
                <a:grpFill/>
                <a:ln>
                  <a:solidFill>
                    <a:schemeClr val="bg1"/>
                  </a:solidFill>
                </a:ln>
              </p:spPr>
              <p:txBody>
                <a:bodyPr vert="horz" wrap="square" lIns="91440" tIns="45720" rIns="91440" bIns="45720" numCol="1" anchor="t" anchorCtr="0" compatLnSpc="1">
                  <a:noAutofit/>
                </a:bodyPr>
                <a:lstStyle/>
                <a:p>
                  <a:endParaRPr lang="zh-CN" altLang="en-US">
                    <a:cs typeface="+mn-ea"/>
                    <a:sym typeface="+mn-lt"/>
                  </a:endParaRPr>
                </a:p>
              </p:txBody>
            </p:sp>
            <p:sp>
              <p:nvSpPr>
                <p:cNvPr id="66" name="Freeform 110"/>
                <p:cNvSpPr/>
                <p:nvPr/>
              </p:nvSpPr>
              <p:spPr bwMode="auto">
                <a:xfrm>
                  <a:off x="3436911" y="1665650"/>
                  <a:ext cx="54468" cy="112780"/>
                </a:xfrm>
                <a:custGeom>
                  <a:avLst/>
                  <a:gdLst>
                    <a:gd name="T0" fmla="*/ 171 w 372"/>
                    <a:gd name="T1" fmla="*/ 20 h 772"/>
                    <a:gd name="T2" fmla="*/ 0 w 372"/>
                    <a:gd name="T3" fmla="*/ 0 h 772"/>
                    <a:gd name="T4" fmla="*/ 187 w 372"/>
                    <a:gd name="T5" fmla="*/ 354 h 772"/>
                    <a:gd name="T6" fmla="*/ 198 w 372"/>
                    <a:gd name="T7" fmla="*/ 772 h 772"/>
                    <a:gd name="T8" fmla="*/ 171 w 372"/>
                    <a:gd name="T9" fmla="*/ 20 h 772"/>
                  </a:gdLst>
                  <a:ahLst/>
                  <a:cxnLst>
                    <a:cxn ang="0">
                      <a:pos x="T0" y="T1"/>
                    </a:cxn>
                    <a:cxn ang="0">
                      <a:pos x="T2" y="T3"/>
                    </a:cxn>
                    <a:cxn ang="0">
                      <a:pos x="T4" y="T5"/>
                    </a:cxn>
                    <a:cxn ang="0">
                      <a:pos x="T6" y="T7"/>
                    </a:cxn>
                    <a:cxn ang="0">
                      <a:pos x="T8" y="T9"/>
                    </a:cxn>
                  </a:cxnLst>
                  <a:rect l="0" t="0" r="r" b="b"/>
                  <a:pathLst>
                    <a:path w="372" h="772">
                      <a:moveTo>
                        <a:pt x="171" y="20"/>
                      </a:moveTo>
                      <a:lnTo>
                        <a:pt x="0" y="0"/>
                      </a:lnTo>
                      <a:cubicBezTo>
                        <a:pt x="0" y="0"/>
                        <a:pt x="139" y="149"/>
                        <a:pt x="187" y="354"/>
                      </a:cubicBezTo>
                      <a:cubicBezTo>
                        <a:pt x="236" y="560"/>
                        <a:pt x="198" y="772"/>
                        <a:pt x="198" y="772"/>
                      </a:cubicBezTo>
                      <a:cubicBezTo>
                        <a:pt x="198" y="772"/>
                        <a:pt x="372" y="491"/>
                        <a:pt x="171" y="20"/>
                      </a:cubicBezTo>
                      <a:close/>
                    </a:path>
                  </a:pathLst>
                </a:custGeom>
                <a:grpFill/>
                <a:ln>
                  <a:solidFill>
                    <a:schemeClr val="bg1"/>
                  </a:solidFill>
                </a:ln>
              </p:spPr>
              <p:txBody>
                <a:bodyPr vert="horz" wrap="square" lIns="91440" tIns="45720" rIns="91440" bIns="45720" numCol="1" anchor="t" anchorCtr="0" compatLnSpc="1">
                  <a:noAutofit/>
                </a:bodyPr>
                <a:lstStyle/>
                <a:p>
                  <a:endParaRPr lang="zh-CN" altLang="en-US">
                    <a:cs typeface="+mn-ea"/>
                    <a:sym typeface="+mn-lt"/>
                  </a:endParaRPr>
                </a:p>
              </p:txBody>
            </p:sp>
            <p:sp>
              <p:nvSpPr>
                <p:cNvPr id="67" name="Freeform 111"/>
                <p:cNvSpPr/>
                <p:nvPr/>
              </p:nvSpPr>
              <p:spPr bwMode="auto">
                <a:xfrm>
                  <a:off x="3290169" y="1548384"/>
                  <a:ext cx="148024" cy="276823"/>
                </a:xfrm>
                <a:custGeom>
                  <a:avLst/>
                  <a:gdLst>
                    <a:gd name="T0" fmla="*/ 752 w 1017"/>
                    <a:gd name="T1" fmla="*/ 208 h 1899"/>
                    <a:gd name="T2" fmla="*/ 399 w 1017"/>
                    <a:gd name="T3" fmla="*/ 966 h 1899"/>
                    <a:gd name="T4" fmla="*/ 1017 w 1017"/>
                    <a:gd name="T5" fmla="*/ 1899 h 1899"/>
                    <a:gd name="T6" fmla="*/ 521 w 1017"/>
                    <a:gd name="T7" fmla="*/ 1879 h 1899"/>
                    <a:gd name="T8" fmla="*/ 407 w 1017"/>
                    <a:gd name="T9" fmla="*/ 489 h 1899"/>
                    <a:gd name="T10" fmla="*/ 281 w 1017"/>
                    <a:gd name="T11" fmla="*/ 0 h 1899"/>
                    <a:gd name="T12" fmla="*/ 492 w 1017"/>
                    <a:gd name="T13" fmla="*/ 379 h 1899"/>
                    <a:gd name="T14" fmla="*/ 598 w 1017"/>
                    <a:gd name="T15" fmla="*/ 269 h 1899"/>
                    <a:gd name="T16" fmla="*/ 752 w 1017"/>
                    <a:gd name="T17" fmla="*/ 208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7" h="1899">
                      <a:moveTo>
                        <a:pt x="752" y="208"/>
                      </a:moveTo>
                      <a:cubicBezTo>
                        <a:pt x="752" y="208"/>
                        <a:pt x="354" y="456"/>
                        <a:pt x="399" y="966"/>
                      </a:cubicBezTo>
                      <a:cubicBezTo>
                        <a:pt x="443" y="1475"/>
                        <a:pt x="1017" y="1899"/>
                        <a:pt x="1017" y="1899"/>
                      </a:cubicBezTo>
                      <a:lnTo>
                        <a:pt x="521" y="1879"/>
                      </a:lnTo>
                      <a:cubicBezTo>
                        <a:pt x="521" y="1879"/>
                        <a:pt x="0" y="1161"/>
                        <a:pt x="407" y="489"/>
                      </a:cubicBezTo>
                      <a:cubicBezTo>
                        <a:pt x="407" y="489"/>
                        <a:pt x="460" y="191"/>
                        <a:pt x="281" y="0"/>
                      </a:cubicBezTo>
                      <a:cubicBezTo>
                        <a:pt x="281" y="0"/>
                        <a:pt x="472" y="142"/>
                        <a:pt x="492" y="379"/>
                      </a:cubicBezTo>
                      <a:cubicBezTo>
                        <a:pt x="492" y="379"/>
                        <a:pt x="543" y="326"/>
                        <a:pt x="598" y="269"/>
                      </a:cubicBezTo>
                      <a:cubicBezTo>
                        <a:pt x="653" y="212"/>
                        <a:pt x="752" y="208"/>
                        <a:pt x="752" y="208"/>
                      </a:cubicBezTo>
                      <a:close/>
                    </a:path>
                  </a:pathLst>
                </a:custGeom>
                <a:grpFill/>
                <a:ln>
                  <a:solidFill>
                    <a:schemeClr val="bg1"/>
                  </a:solidFill>
                </a:ln>
              </p:spPr>
              <p:txBody>
                <a:bodyPr vert="horz" wrap="square" lIns="91440" tIns="45720" rIns="91440" bIns="45720" numCol="1" anchor="t" anchorCtr="0" compatLnSpc="1">
                  <a:noAutofit/>
                </a:bodyPr>
                <a:lstStyle/>
                <a:p>
                  <a:endParaRPr lang="zh-CN" altLang="en-US">
                    <a:cs typeface="+mn-ea"/>
                    <a:sym typeface="+mn-lt"/>
                  </a:endParaRPr>
                </a:p>
              </p:txBody>
            </p:sp>
          </p:grpSp>
          <p:sp>
            <p:nvSpPr>
              <p:cNvPr id="54" name="椭圆 53"/>
              <p:cNvSpPr/>
              <p:nvPr/>
            </p:nvSpPr>
            <p:spPr>
              <a:xfrm>
                <a:off x="11237431" y="6396038"/>
                <a:ext cx="303212" cy="303212"/>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68" name="组合 67"/>
            <p:cNvGrpSpPr/>
            <p:nvPr/>
          </p:nvGrpSpPr>
          <p:grpSpPr>
            <a:xfrm>
              <a:off x="17789" y="9089"/>
              <a:ext cx="351" cy="351"/>
              <a:chOff x="11616276" y="6396038"/>
              <a:chExt cx="303212" cy="303212"/>
            </a:xfrm>
          </p:grpSpPr>
          <p:grpSp>
            <p:nvGrpSpPr>
              <p:cNvPr id="69" name="组合 68"/>
              <p:cNvGrpSpPr>
                <a:grpSpLocks noChangeAspect="1"/>
              </p:cNvGrpSpPr>
              <p:nvPr/>
            </p:nvGrpSpPr>
            <p:grpSpPr>
              <a:xfrm>
                <a:off x="11641148" y="6471951"/>
                <a:ext cx="253468" cy="151386"/>
                <a:chOff x="2655835" y="2119973"/>
                <a:chExt cx="793944" cy="474188"/>
              </a:xfrm>
              <a:solidFill>
                <a:schemeClr val="tx1">
                  <a:lumMod val="50000"/>
                  <a:lumOff val="50000"/>
                </a:schemeClr>
              </a:solidFill>
            </p:grpSpPr>
            <p:sp>
              <p:nvSpPr>
                <p:cNvPr id="71" name="任意多边形: 形状 70"/>
                <p:cNvSpPr/>
                <p:nvPr/>
              </p:nvSpPr>
              <p:spPr bwMode="auto">
                <a:xfrm>
                  <a:off x="2699409" y="2278890"/>
                  <a:ext cx="705515" cy="314630"/>
                </a:xfrm>
                <a:custGeom>
                  <a:avLst/>
                  <a:gdLst>
                    <a:gd name="connsiteX0" fmla="*/ 1425576 w 1747838"/>
                    <a:gd name="connsiteY0" fmla="*/ 322262 h 779463"/>
                    <a:gd name="connsiteX1" fmla="*/ 1376363 w 1747838"/>
                    <a:gd name="connsiteY1" fmla="*/ 326643 h 779463"/>
                    <a:gd name="connsiteX2" fmla="*/ 1376363 w 1747838"/>
                    <a:gd name="connsiteY2" fmla="*/ 390525 h 779463"/>
                    <a:gd name="connsiteX3" fmla="*/ 1425576 w 1747838"/>
                    <a:gd name="connsiteY3" fmla="*/ 383954 h 779463"/>
                    <a:gd name="connsiteX4" fmla="*/ 327025 w 1747838"/>
                    <a:gd name="connsiteY4" fmla="*/ 322262 h 779463"/>
                    <a:gd name="connsiteX5" fmla="*/ 327025 w 1747838"/>
                    <a:gd name="connsiteY5" fmla="*/ 383954 h 779463"/>
                    <a:gd name="connsiteX6" fmla="*/ 376238 w 1747838"/>
                    <a:gd name="connsiteY6" fmla="*/ 390525 h 779463"/>
                    <a:gd name="connsiteX7" fmla="*/ 376238 w 1747838"/>
                    <a:gd name="connsiteY7" fmla="*/ 326643 h 779463"/>
                    <a:gd name="connsiteX8" fmla="*/ 1524000 w 1747838"/>
                    <a:gd name="connsiteY8" fmla="*/ 312737 h 779463"/>
                    <a:gd name="connsiteX9" fmla="*/ 1476375 w 1747838"/>
                    <a:gd name="connsiteY9" fmla="*/ 315581 h 779463"/>
                    <a:gd name="connsiteX10" fmla="*/ 1476375 w 1747838"/>
                    <a:gd name="connsiteY10" fmla="*/ 381000 h 779463"/>
                    <a:gd name="connsiteX11" fmla="*/ 1524000 w 1747838"/>
                    <a:gd name="connsiteY11" fmla="*/ 372112 h 779463"/>
                    <a:gd name="connsiteX12" fmla="*/ 228600 w 1747838"/>
                    <a:gd name="connsiteY12" fmla="*/ 312737 h 779463"/>
                    <a:gd name="connsiteX13" fmla="*/ 228600 w 1747838"/>
                    <a:gd name="connsiteY13" fmla="*/ 372112 h 779463"/>
                    <a:gd name="connsiteX14" fmla="*/ 276225 w 1747838"/>
                    <a:gd name="connsiteY14" fmla="*/ 381000 h 779463"/>
                    <a:gd name="connsiteX15" fmla="*/ 276225 w 1747838"/>
                    <a:gd name="connsiteY15" fmla="*/ 315581 h 779463"/>
                    <a:gd name="connsiteX16" fmla="*/ 1625600 w 1747838"/>
                    <a:gd name="connsiteY16" fmla="*/ 292100 h 779463"/>
                    <a:gd name="connsiteX17" fmla="*/ 1574800 w 1747838"/>
                    <a:gd name="connsiteY17" fmla="*/ 303285 h 779463"/>
                    <a:gd name="connsiteX18" fmla="*/ 1574800 w 1747838"/>
                    <a:gd name="connsiteY18" fmla="*/ 363538 h 779463"/>
                    <a:gd name="connsiteX19" fmla="*/ 1625600 w 1747838"/>
                    <a:gd name="connsiteY19" fmla="*/ 353075 h 779463"/>
                    <a:gd name="connsiteX20" fmla="*/ 127000 w 1747838"/>
                    <a:gd name="connsiteY20" fmla="*/ 292100 h 779463"/>
                    <a:gd name="connsiteX21" fmla="*/ 127000 w 1747838"/>
                    <a:gd name="connsiteY21" fmla="*/ 353075 h 779463"/>
                    <a:gd name="connsiteX22" fmla="*/ 177800 w 1747838"/>
                    <a:gd name="connsiteY22" fmla="*/ 363538 h 779463"/>
                    <a:gd name="connsiteX23" fmla="*/ 177800 w 1747838"/>
                    <a:gd name="connsiteY23" fmla="*/ 303285 h 779463"/>
                    <a:gd name="connsiteX24" fmla="*/ 425450 w 1747838"/>
                    <a:gd name="connsiteY24" fmla="*/ 290512 h 779463"/>
                    <a:gd name="connsiteX25" fmla="*/ 425450 w 1747838"/>
                    <a:gd name="connsiteY25" fmla="*/ 354012 h 779463"/>
                    <a:gd name="connsiteX26" fmla="*/ 1327150 w 1747838"/>
                    <a:gd name="connsiteY26" fmla="*/ 354012 h 779463"/>
                    <a:gd name="connsiteX27" fmla="*/ 1327150 w 1747838"/>
                    <a:gd name="connsiteY27" fmla="*/ 290512 h 779463"/>
                    <a:gd name="connsiteX28" fmla="*/ 1714501 w 1747838"/>
                    <a:gd name="connsiteY28" fmla="*/ 276225 h 779463"/>
                    <a:gd name="connsiteX29" fmla="*/ 1671638 w 1747838"/>
                    <a:gd name="connsiteY29" fmla="*/ 280963 h 779463"/>
                    <a:gd name="connsiteX30" fmla="*/ 1671638 w 1747838"/>
                    <a:gd name="connsiteY30" fmla="*/ 347663 h 779463"/>
                    <a:gd name="connsiteX31" fmla="*/ 1714501 w 1747838"/>
                    <a:gd name="connsiteY31" fmla="*/ 346205 h 779463"/>
                    <a:gd name="connsiteX32" fmla="*/ 38100 w 1747838"/>
                    <a:gd name="connsiteY32" fmla="*/ 276225 h 779463"/>
                    <a:gd name="connsiteX33" fmla="*/ 38100 w 1747838"/>
                    <a:gd name="connsiteY33" fmla="*/ 346205 h 779463"/>
                    <a:gd name="connsiteX34" fmla="*/ 80963 w 1747838"/>
                    <a:gd name="connsiteY34" fmla="*/ 347663 h 779463"/>
                    <a:gd name="connsiteX35" fmla="*/ 80963 w 1747838"/>
                    <a:gd name="connsiteY35" fmla="*/ 280963 h 779463"/>
                    <a:gd name="connsiteX36" fmla="*/ 876335 w 1747838"/>
                    <a:gd name="connsiteY36" fmla="*/ 96837 h 779463"/>
                    <a:gd name="connsiteX37" fmla="*/ 547688 w 1747838"/>
                    <a:gd name="connsiteY37" fmla="*/ 265112 h 779463"/>
                    <a:gd name="connsiteX38" fmla="*/ 1209676 w 1747838"/>
                    <a:gd name="connsiteY38" fmla="*/ 265112 h 779463"/>
                    <a:gd name="connsiteX39" fmla="*/ 1011507 w 1747838"/>
                    <a:gd name="connsiteY39" fmla="*/ 0 h 779463"/>
                    <a:gd name="connsiteX40" fmla="*/ 1112261 w 1747838"/>
                    <a:gd name="connsiteY40" fmla="*/ 0 h 779463"/>
                    <a:gd name="connsiteX41" fmla="*/ 1112261 w 1747838"/>
                    <a:gd name="connsiteY41" fmla="*/ 158204 h 779463"/>
                    <a:gd name="connsiteX42" fmla="*/ 1163540 w 1747838"/>
                    <a:gd name="connsiteY42" fmla="*/ 177348 h 779463"/>
                    <a:gd name="connsiteX43" fmla="*/ 1163540 w 1747838"/>
                    <a:gd name="connsiteY43" fmla="*/ 5418 h 779463"/>
                    <a:gd name="connsiteX44" fmla="*/ 1226737 w 1747838"/>
                    <a:gd name="connsiteY44" fmla="*/ 5418 h 779463"/>
                    <a:gd name="connsiteX45" fmla="*/ 1226737 w 1747838"/>
                    <a:gd name="connsiteY45" fmla="*/ 209133 h 779463"/>
                    <a:gd name="connsiteX46" fmla="*/ 1332546 w 1747838"/>
                    <a:gd name="connsiteY46" fmla="*/ 268731 h 779463"/>
                    <a:gd name="connsiteX47" fmla="*/ 1747838 w 1747838"/>
                    <a:gd name="connsiteY47" fmla="*/ 184211 h 779463"/>
                    <a:gd name="connsiteX48" fmla="*/ 1747838 w 1747838"/>
                    <a:gd name="connsiteY48" fmla="*/ 224665 h 779463"/>
                    <a:gd name="connsiteX49" fmla="*/ 1342658 w 1747838"/>
                    <a:gd name="connsiteY49" fmla="*/ 285707 h 779463"/>
                    <a:gd name="connsiteX50" fmla="*/ 1348074 w 1747838"/>
                    <a:gd name="connsiteY50" fmla="*/ 305212 h 779463"/>
                    <a:gd name="connsiteX51" fmla="*/ 1746394 w 1747838"/>
                    <a:gd name="connsiteY51" fmla="*/ 251754 h 779463"/>
                    <a:gd name="connsiteX52" fmla="*/ 1746394 w 1747838"/>
                    <a:gd name="connsiteY52" fmla="*/ 775851 h 779463"/>
                    <a:gd name="connsiteX53" fmla="*/ 1696559 w 1747838"/>
                    <a:gd name="connsiteY53" fmla="*/ 775851 h 779463"/>
                    <a:gd name="connsiteX54" fmla="*/ 1696559 w 1747838"/>
                    <a:gd name="connsiteY54" fmla="*/ 463777 h 779463"/>
                    <a:gd name="connsiteX55" fmla="*/ 1610611 w 1747838"/>
                    <a:gd name="connsiteY55" fmla="*/ 394427 h 779463"/>
                    <a:gd name="connsiteX56" fmla="*/ 1262488 w 1747838"/>
                    <a:gd name="connsiteY56" fmla="*/ 438132 h 779463"/>
                    <a:gd name="connsiteX57" fmla="*/ 1262488 w 1747838"/>
                    <a:gd name="connsiteY57" fmla="*/ 777296 h 779463"/>
                    <a:gd name="connsiteX58" fmla="*/ 1203986 w 1747838"/>
                    <a:gd name="connsiteY58" fmla="*/ 777296 h 779463"/>
                    <a:gd name="connsiteX59" fmla="*/ 1203986 w 1747838"/>
                    <a:gd name="connsiteY59" fmla="*/ 385036 h 779463"/>
                    <a:gd name="connsiteX60" fmla="*/ 1115872 w 1747838"/>
                    <a:gd name="connsiteY60" fmla="*/ 385036 h 779463"/>
                    <a:gd name="connsiteX61" fmla="*/ 1115872 w 1747838"/>
                    <a:gd name="connsiteY61" fmla="*/ 774406 h 779463"/>
                    <a:gd name="connsiteX62" fmla="*/ 1046897 w 1747838"/>
                    <a:gd name="connsiteY62" fmla="*/ 774406 h 779463"/>
                    <a:gd name="connsiteX63" fmla="*/ 1046897 w 1747838"/>
                    <a:gd name="connsiteY63" fmla="*/ 386481 h 779463"/>
                    <a:gd name="connsiteX64" fmla="*/ 701663 w 1747838"/>
                    <a:gd name="connsiteY64" fmla="*/ 386481 h 779463"/>
                    <a:gd name="connsiteX65" fmla="*/ 701663 w 1747838"/>
                    <a:gd name="connsiteY65" fmla="*/ 774406 h 779463"/>
                    <a:gd name="connsiteX66" fmla="*/ 633411 w 1747838"/>
                    <a:gd name="connsiteY66" fmla="*/ 774406 h 779463"/>
                    <a:gd name="connsiteX67" fmla="*/ 633411 w 1747838"/>
                    <a:gd name="connsiteY67" fmla="*/ 386481 h 779463"/>
                    <a:gd name="connsiteX68" fmla="*/ 540963 w 1747838"/>
                    <a:gd name="connsiteY68" fmla="*/ 386481 h 779463"/>
                    <a:gd name="connsiteX69" fmla="*/ 540963 w 1747838"/>
                    <a:gd name="connsiteY69" fmla="*/ 775129 h 779463"/>
                    <a:gd name="connsiteX70" fmla="*/ 479572 w 1747838"/>
                    <a:gd name="connsiteY70" fmla="*/ 775129 h 779463"/>
                    <a:gd name="connsiteX71" fmla="*/ 479572 w 1747838"/>
                    <a:gd name="connsiteY71" fmla="*/ 437410 h 779463"/>
                    <a:gd name="connsiteX72" fmla="*/ 135060 w 1747838"/>
                    <a:gd name="connsiteY72" fmla="*/ 395150 h 779463"/>
                    <a:gd name="connsiteX73" fmla="*/ 47669 w 1747838"/>
                    <a:gd name="connsiteY73" fmla="*/ 468111 h 779463"/>
                    <a:gd name="connsiteX74" fmla="*/ 47669 w 1747838"/>
                    <a:gd name="connsiteY74" fmla="*/ 779463 h 779463"/>
                    <a:gd name="connsiteX75" fmla="*/ 2889 w 1747838"/>
                    <a:gd name="connsiteY75" fmla="*/ 779463 h 779463"/>
                    <a:gd name="connsiteX76" fmla="*/ 2889 w 1747838"/>
                    <a:gd name="connsiteY76" fmla="*/ 251032 h 779463"/>
                    <a:gd name="connsiteX77" fmla="*/ 392903 w 1747838"/>
                    <a:gd name="connsiteY77" fmla="*/ 309185 h 779463"/>
                    <a:gd name="connsiteX78" fmla="*/ 395069 w 1747838"/>
                    <a:gd name="connsiteY78" fmla="*/ 282095 h 779463"/>
                    <a:gd name="connsiteX79" fmla="*/ 0 w 1747838"/>
                    <a:gd name="connsiteY79" fmla="*/ 226109 h 779463"/>
                    <a:gd name="connsiteX80" fmla="*/ 2889 w 1747838"/>
                    <a:gd name="connsiteY80" fmla="*/ 187100 h 779463"/>
                    <a:gd name="connsiteX81" fmla="*/ 416376 w 1747838"/>
                    <a:gd name="connsiteY81" fmla="*/ 265119 h 779463"/>
                    <a:gd name="connsiteX82" fmla="*/ 525796 w 1747838"/>
                    <a:gd name="connsiteY82" fmla="*/ 206244 h 779463"/>
                    <a:gd name="connsiteX83" fmla="*/ 525796 w 1747838"/>
                    <a:gd name="connsiteY83" fmla="*/ 5418 h 779463"/>
                    <a:gd name="connsiteX84" fmla="*/ 586465 w 1747838"/>
                    <a:gd name="connsiteY84" fmla="*/ 5418 h 779463"/>
                    <a:gd name="connsiteX85" fmla="*/ 586465 w 1747838"/>
                    <a:gd name="connsiteY85" fmla="*/ 175181 h 779463"/>
                    <a:gd name="connsiteX86" fmla="*/ 634133 w 1747838"/>
                    <a:gd name="connsiteY86" fmla="*/ 155315 h 779463"/>
                    <a:gd name="connsiteX87" fmla="*/ 634133 w 1747838"/>
                    <a:gd name="connsiteY87" fmla="*/ 6140 h 779463"/>
                    <a:gd name="connsiteX88" fmla="*/ 738498 w 1747838"/>
                    <a:gd name="connsiteY88" fmla="*/ 6140 h 779463"/>
                    <a:gd name="connsiteX89" fmla="*/ 738498 w 1747838"/>
                    <a:gd name="connsiteY89" fmla="*/ 103664 h 779463"/>
                    <a:gd name="connsiteX90" fmla="*/ 784722 w 1747838"/>
                    <a:gd name="connsiteY90" fmla="*/ 78019 h 779463"/>
                    <a:gd name="connsiteX91" fmla="*/ 784722 w 1747838"/>
                    <a:gd name="connsiteY91" fmla="*/ 2167 h 779463"/>
                    <a:gd name="connsiteX92" fmla="*/ 959506 w 1747838"/>
                    <a:gd name="connsiteY92" fmla="*/ 2167 h 779463"/>
                    <a:gd name="connsiteX93" fmla="*/ 959506 w 1747838"/>
                    <a:gd name="connsiteY93" fmla="*/ 83075 h 779463"/>
                    <a:gd name="connsiteX94" fmla="*/ 1011507 w 1747838"/>
                    <a:gd name="connsiteY94" fmla="*/ 111971 h 77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747838" h="779463">
                      <a:moveTo>
                        <a:pt x="1425576" y="322262"/>
                      </a:moveTo>
                      <a:lnTo>
                        <a:pt x="1376363" y="326643"/>
                      </a:lnTo>
                      <a:lnTo>
                        <a:pt x="1376363" y="390525"/>
                      </a:lnTo>
                      <a:lnTo>
                        <a:pt x="1425576" y="383954"/>
                      </a:lnTo>
                      <a:close/>
                      <a:moveTo>
                        <a:pt x="327025" y="322262"/>
                      </a:moveTo>
                      <a:lnTo>
                        <a:pt x="327025" y="383954"/>
                      </a:lnTo>
                      <a:lnTo>
                        <a:pt x="376238" y="390525"/>
                      </a:lnTo>
                      <a:lnTo>
                        <a:pt x="376238" y="326643"/>
                      </a:lnTo>
                      <a:close/>
                      <a:moveTo>
                        <a:pt x="1524000" y="312737"/>
                      </a:moveTo>
                      <a:lnTo>
                        <a:pt x="1476375" y="315581"/>
                      </a:lnTo>
                      <a:lnTo>
                        <a:pt x="1476375" y="381000"/>
                      </a:lnTo>
                      <a:lnTo>
                        <a:pt x="1524000" y="372112"/>
                      </a:lnTo>
                      <a:close/>
                      <a:moveTo>
                        <a:pt x="228600" y="312737"/>
                      </a:moveTo>
                      <a:lnTo>
                        <a:pt x="228600" y="372112"/>
                      </a:lnTo>
                      <a:lnTo>
                        <a:pt x="276225" y="381000"/>
                      </a:lnTo>
                      <a:lnTo>
                        <a:pt x="276225" y="315581"/>
                      </a:lnTo>
                      <a:close/>
                      <a:moveTo>
                        <a:pt x="1625600" y="292100"/>
                      </a:moveTo>
                      <a:lnTo>
                        <a:pt x="1574800" y="303285"/>
                      </a:lnTo>
                      <a:lnTo>
                        <a:pt x="1574800" y="363538"/>
                      </a:lnTo>
                      <a:lnTo>
                        <a:pt x="1625600" y="353075"/>
                      </a:lnTo>
                      <a:close/>
                      <a:moveTo>
                        <a:pt x="127000" y="292100"/>
                      </a:moveTo>
                      <a:lnTo>
                        <a:pt x="127000" y="353075"/>
                      </a:lnTo>
                      <a:lnTo>
                        <a:pt x="177800" y="363538"/>
                      </a:lnTo>
                      <a:lnTo>
                        <a:pt x="177800" y="303285"/>
                      </a:lnTo>
                      <a:close/>
                      <a:moveTo>
                        <a:pt x="425450" y="290512"/>
                      </a:moveTo>
                      <a:lnTo>
                        <a:pt x="425450" y="354012"/>
                      </a:lnTo>
                      <a:lnTo>
                        <a:pt x="1327150" y="354012"/>
                      </a:lnTo>
                      <a:lnTo>
                        <a:pt x="1327150" y="290512"/>
                      </a:lnTo>
                      <a:close/>
                      <a:moveTo>
                        <a:pt x="1714501" y="276225"/>
                      </a:moveTo>
                      <a:lnTo>
                        <a:pt x="1671638" y="280963"/>
                      </a:lnTo>
                      <a:lnTo>
                        <a:pt x="1671638" y="347663"/>
                      </a:lnTo>
                      <a:lnTo>
                        <a:pt x="1714501" y="346205"/>
                      </a:lnTo>
                      <a:close/>
                      <a:moveTo>
                        <a:pt x="38100" y="276225"/>
                      </a:moveTo>
                      <a:lnTo>
                        <a:pt x="38100" y="346205"/>
                      </a:lnTo>
                      <a:lnTo>
                        <a:pt x="80963" y="347663"/>
                      </a:lnTo>
                      <a:lnTo>
                        <a:pt x="80963" y="280963"/>
                      </a:lnTo>
                      <a:close/>
                      <a:moveTo>
                        <a:pt x="876335" y="96837"/>
                      </a:moveTo>
                      <a:lnTo>
                        <a:pt x="547688" y="265112"/>
                      </a:lnTo>
                      <a:lnTo>
                        <a:pt x="1209676" y="265112"/>
                      </a:lnTo>
                      <a:close/>
                      <a:moveTo>
                        <a:pt x="1011507" y="0"/>
                      </a:moveTo>
                      <a:lnTo>
                        <a:pt x="1112261" y="0"/>
                      </a:lnTo>
                      <a:lnTo>
                        <a:pt x="1112261" y="158204"/>
                      </a:lnTo>
                      <a:lnTo>
                        <a:pt x="1163540" y="177348"/>
                      </a:lnTo>
                      <a:lnTo>
                        <a:pt x="1163540" y="5418"/>
                      </a:lnTo>
                      <a:lnTo>
                        <a:pt x="1226737" y="5418"/>
                      </a:lnTo>
                      <a:lnTo>
                        <a:pt x="1226737" y="209133"/>
                      </a:lnTo>
                      <a:lnTo>
                        <a:pt x="1332546" y="268731"/>
                      </a:lnTo>
                      <a:lnTo>
                        <a:pt x="1747838" y="184211"/>
                      </a:lnTo>
                      <a:lnTo>
                        <a:pt x="1747838" y="224665"/>
                      </a:lnTo>
                      <a:lnTo>
                        <a:pt x="1342658" y="285707"/>
                      </a:lnTo>
                      <a:lnTo>
                        <a:pt x="1348074" y="305212"/>
                      </a:lnTo>
                      <a:lnTo>
                        <a:pt x="1746394" y="251754"/>
                      </a:lnTo>
                      <a:lnTo>
                        <a:pt x="1746394" y="775851"/>
                      </a:lnTo>
                      <a:lnTo>
                        <a:pt x="1696559" y="775851"/>
                      </a:lnTo>
                      <a:lnTo>
                        <a:pt x="1696559" y="463777"/>
                      </a:lnTo>
                      <a:lnTo>
                        <a:pt x="1610611" y="394427"/>
                      </a:lnTo>
                      <a:lnTo>
                        <a:pt x="1262488" y="438132"/>
                      </a:lnTo>
                      <a:lnTo>
                        <a:pt x="1262488" y="777296"/>
                      </a:lnTo>
                      <a:lnTo>
                        <a:pt x="1203986" y="777296"/>
                      </a:lnTo>
                      <a:lnTo>
                        <a:pt x="1203986" y="385036"/>
                      </a:lnTo>
                      <a:lnTo>
                        <a:pt x="1115872" y="385036"/>
                      </a:lnTo>
                      <a:lnTo>
                        <a:pt x="1115872" y="774406"/>
                      </a:lnTo>
                      <a:lnTo>
                        <a:pt x="1046897" y="774406"/>
                      </a:lnTo>
                      <a:lnTo>
                        <a:pt x="1046897" y="386481"/>
                      </a:lnTo>
                      <a:lnTo>
                        <a:pt x="701663" y="386481"/>
                      </a:lnTo>
                      <a:lnTo>
                        <a:pt x="701663" y="774406"/>
                      </a:lnTo>
                      <a:lnTo>
                        <a:pt x="633411" y="774406"/>
                      </a:lnTo>
                      <a:lnTo>
                        <a:pt x="633411" y="386481"/>
                      </a:lnTo>
                      <a:lnTo>
                        <a:pt x="540963" y="386481"/>
                      </a:lnTo>
                      <a:lnTo>
                        <a:pt x="540963" y="775129"/>
                      </a:lnTo>
                      <a:lnTo>
                        <a:pt x="479572" y="775129"/>
                      </a:lnTo>
                      <a:lnTo>
                        <a:pt x="479572" y="437410"/>
                      </a:lnTo>
                      <a:lnTo>
                        <a:pt x="135060" y="395150"/>
                      </a:lnTo>
                      <a:lnTo>
                        <a:pt x="47669" y="468111"/>
                      </a:lnTo>
                      <a:lnTo>
                        <a:pt x="47669" y="779463"/>
                      </a:lnTo>
                      <a:lnTo>
                        <a:pt x="2889" y="779463"/>
                      </a:lnTo>
                      <a:lnTo>
                        <a:pt x="2889" y="251032"/>
                      </a:lnTo>
                      <a:lnTo>
                        <a:pt x="392903" y="309185"/>
                      </a:lnTo>
                      <a:lnTo>
                        <a:pt x="395069" y="282095"/>
                      </a:lnTo>
                      <a:lnTo>
                        <a:pt x="0" y="226109"/>
                      </a:lnTo>
                      <a:lnTo>
                        <a:pt x="2889" y="187100"/>
                      </a:lnTo>
                      <a:lnTo>
                        <a:pt x="416376" y="265119"/>
                      </a:lnTo>
                      <a:lnTo>
                        <a:pt x="525796" y="206244"/>
                      </a:lnTo>
                      <a:lnTo>
                        <a:pt x="525796" y="5418"/>
                      </a:lnTo>
                      <a:lnTo>
                        <a:pt x="586465" y="5418"/>
                      </a:lnTo>
                      <a:lnTo>
                        <a:pt x="586465" y="175181"/>
                      </a:lnTo>
                      <a:lnTo>
                        <a:pt x="634133" y="155315"/>
                      </a:lnTo>
                      <a:lnTo>
                        <a:pt x="634133" y="6140"/>
                      </a:lnTo>
                      <a:lnTo>
                        <a:pt x="738498" y="6140"/>
                      </a:lnTo>
                      <a:lnTo>
                        <a:pt x="738498" y="103664"/>
                      </a:lnTo>
                      <a:lnTo>
                        <a:pt x="784722" y="78019"/>
                      </a:lnTo>
                      <a:lnTo>
                        <a:pt x="784722" y="2167"/>
                      </a:lnTo>
                      <a:lnTo>
                        <a:pt x="959506" y="2167"/>
                      </a:lnTo>
                      <a:lnTo>
                        <a:pt x="959506" y="83075"/>
                      </a:lnTo>
                      <a:lnTo>
                        <a:pt x="1011507" y="111971"/>
                      </a:lnTo>
                      <a:close/>
                    </a:path>
                  </a:pathLst>
                </a:custGeom>
                <a:grpFill/>
                <a:ln>
                  <a:solidFill>
                    <a:schemeClr val="bg1"/>
                  </a:solidFill>
                </a:ln>
              </p:spPr>
              <p:txBody>
                <a:bodyPr vert="horz" wrap="square" lIns="91440" tIns="45720" rIns="91440" bIns="45720" numCol="1" anchor="t" anchorCtr="0" compatLnSpc="1">
                  <a:noAutofit/>
                </a:bodyPr>
                <a:lstStyle/>
                <a:p>
                  <a:endParaRPr lang="zh-CN" altLang="en-US">
                    <a:cs typeface="+mn-ea"/>
                    <a:sym typeface="+mn-lt"/>
                  </a:endParaRPr>
                </a:p>
              </p:txBody>
            </p:sp>
            <p:sp>
              <p:nvSpPr>
                <p:cNvPr id="72" name="Freeform 5"/>
                <p:cNvSpPr/>
                <p:nvPr/>
              </p:nvSpPr>
              <p:spPr bwMode="auto">
                <a:xfrm>
                  <a:off x="3416458" y="2353222"/>
                  <a:ext cx="33321" cy="237735"/>
                </a:xfrm>
                <a:custGeom>
                  <a:avLst/>
                  <a:gdLst>
                    <a:gd name="T0" fmla="*/ 4 w 229"/>
                    <a:gd name="T1" fmla="*/ 0 h 1632"/>
                    <a:gd name="T2" fmla="*/ 0 w 229"/>
                    <a:gd name="T3" fmla="*/ 1632 h 1632"/>
                    <a:gd name="T4" fmla="*/ 229 w 229"/>
                    <a:gd name="T5" fmla="*/ 1591 h 1632"/>
                    <a:gd name="T6" fmla="*/ 229 w 229"/>
                    <a:gd name="T7" fmla="*/ 279 h 1632"/>
                    <a:gd name="T8" fmla="*/ 4 w 229"/>
                    <a:gd name="T9" fmla="*/ 0 h 1632"/>
                  </a:gdLst>
                  <a:ahLst/>
                  <a:cxnLst>
                    <a:cxn ang="0">
                      <a:pos x="T0" y="T1"/>
                    </a:cxn>
                    <a:cxn ang="0">
                      <a:pos x="T2" y="T3"/>
                    </a:cxn>
                    <a:cxn ang="0">
                      <a:pos x="T4" y="T5"/>
                    </a:cxn>
                    <a:cxn ang="0">
                      <a:pos x="T6" y="T7"/>
                    </a:cxn>
                    <a:cxn ang="0">
                      <a:pos x="T8" y="T9"/>
                    </a:cxn>
                  </a:cxnLst>
                  <a:rect l="0" t="0" r="r" b="b"/>
                  <a:pathLst>
                    <a:path w="229" h="1632">
                      <a:moveTo>
                        <a:pt x="4" y="0"/>
                      </a:moveTo>
                      <a:lnTo>
                        <a:pt x="0" y="1632"/>
                      </a:lnTo>
                      <a:lnTo>
                        <a:pt x="229" y="1591"/>
                      </a:lnTo>
                      <a:lnTo>
                        <a:pt x="229" y="279"/>
                      </a:lnTo>
                      <a:lnTo>
                        <a:pt x="4" y="0"/>
                      </a:lnTo>
                      <a:close/>
                    </a:path>
                  </a:pathLst>
                </a:custGeom>
                <a:grpFill/>
                <a:ln>
                  <a:solidFill>
                    <a:schemeClr val="bg1"/>
                  </a:solidFill>
                </a:ln>
              </p:spPr>
              <p:txBody>
                <a:bodyPr vert="horz" wrap="square" lIns="91440" tIns="45720" rIns="91440" bIns="45720" numCol="1" anchor="t" anchorCtr="0" compatLnSpc="1">
                  <a:noAutofit/>
                </a:bodyPr>
                <a:lstStyle/>
                <a:p>
                  <a:endParaRPr lang="zh-CN" altLang="en-US">
                    <a:cs typeface="+mn-ea"/>
                    <a:sym typeface="+mn-lt"/>
                  </a:endParaRPr>
                </a:p>
              </p:txBody>
            </p:sp>
            <p:sp>
              <p:nvSpPr>
                <p:cNvPr id="73" name="Freeform 71"/>
                <p:cNvSpPr/>
                <p:nvPr/>
              </p:nvSpPr>
              <p:spPr bwMode="auto">
                <a:xfrm>
                  <a:off x="3046079" y="2119973"/>
                  <a:ext cx="13457" cy="33321"/>
                </a:xfrm>
                <a:custGeom>
                  <a:avLst/>
                  <a:gdLst>
                    <a:gd name="T0" fmla="*/ 36 w 92"/>
                    <a:gd name="T1" fmla="*/ 0 h 229"/>
                    <a:gd name="T2" fmla="*/ 0 w 92"/>
                    <a:gd name="T3" fmla="*/ 229 h 229"/>
                    <a:gd name="T4" fmla="*/ 92 w 92"/>
                    <a:gd name="T5" fmla="*/ 229 h 229"/>
                    <a:gd name="T6" fmla="*/ 36 w 92"/>
                    <a:gd name="T7" fmla="*/ 0 h 229"/>
                  </a:gdLst>
                  <a:ahLst/>
                  <a:cxnLst>
                    <a:cxn ang="0">
                      <a:pos x="T0" y="T1"/>
                    </a:cxn>
                    <a:cxn ang="0">
                      <a:pos x="T2" y="T3"/>
                    </a:cxn>
                    <a:cxn ang="0">
                      <a:pos x="T4" y="T5"/>
                    </a:cxn>
                    <a:cxn ang="0">
                      <a:pos x="T6" y="T7"/>
                    </a:cxn>
                  </a:cxnLst>
                  <a:rect l="0" t="0" r="r" b="b"/>
                  <a:pathLst>
                    <a:path w="92" h="229">
                      <a:moveTo>
                        <a:pt x="36" y="0"/>
                      </a:moveTo>
                      <a:lnTo>
                        <a:pt x="0" y="229"/>
                      </a:lnTo>
                      <a:lnTo>
                        <a:pt x="92" y="229"/>
                      </a:lnTo>
                      <a:lnTo>
                        <a:pt x="36" y="0"/>
                      </a:lnTo>
                      <a:close/>
                    </a:path>
                  </a:pathLst>
                </a:custGeom>
                <a:grpFill/>
                <a:ln>
                  <a:solidFill>
                    <a:schemeClr val="bg1"/>
                  </a:solidFill>
                </a:ln>
              </p:spPr>
              <p:txBody>
                <a:bodyPr vert="horz" wrap="square" lIns="91440" tIns="45720" rIns="91440" bIns="45720" numCol="1" anchor="t" anchorCtr="0" compatLnSpc="1">
                  <a:noAutofit/>
                </a:bodyPr>
                <a:lstStyle/>
                <a:p>
                  <a:endParaRPr lang="zh-CN" altLang="en-US">
                    <a:cs typeface="+mn-ea"/>
                    <a:sym typeface="+mn-lt"/>
                  </a:endParaRPr>
                </a:p>
              </p:txBody>
            </p:sp>
            <p:sp>
              <p:nvSpPr>
                <p:cNvPr id="74" name="Freeform 72"/>
                <p:cNvSpPr/>
                <p:nvPr/>
              </p:nvSpPr>
              <p:spPr bwMode="auto">
                <a:xfrm>
                  <a:off x="2932658" y="2160984"/>
                  <a:ext cx="239657" cy="89711"/>
                </a:xfrm>
                <a:custGeom>
                  <a:avLst/>
                  <a:gdLst>
                    <a:gd name="T0" fmla="*/ 0 w 1642"/>
                    <a:gd name="T1" fmla="*/ 616 h 616"/>
                    <a:gd name="T2" fmla="*/ 1642 w 1642"/>
                    <a:gd name="T3" fmla="*/ 616 h 616"/>
                    <a:gd name="T4" fmla="*/ 837 w 1642"/>
                    <a:gd name="T5" fmla="*/ 4 h 616"/>
                    <a:gd name="T6" fmla="*/ 0 w 1642"/>
                    <a:gd name="T7" fmla="*/ 616 h 616"/>
                  </a:gdLst>
                  <a:ahLst/>
                  <a:cxnLst>
                    <a:cxn ang="0">
                      <a:pos x="T0" y="T1"/>
                    </a:cxn>
                    <a:cxn ang="0">
                      <a:pos x="T2" y="T3"/>
                    </a:cxn>
                    <a:cxn ang="0">
                      <a:pos x="T4" y="T5"/>
                    </a:cxn>
                    <a:cxn ang="0">
                      <a:pos x="T6" y="T7"/>
                    </a:cxn>
                  </a:cxnLst>
                  <a:rect l="0" t="0" r="r" b="b"/>
                  <a:pathLst>
                    <a:path w="1642" h="616">
                      <a:moveTo>
                        <a:pt x="0" y="616"/>
                      </a:moveTo>
                      <a:lnTo>
                        <a:pt x="1642" y="616"/>
                      </a:lnTo>
                      <a:cubicBezTo>
                        <a:pt x="1642" y="616"/>
                        <a:pt x="1443" y="0"/>
                        <a:pt x="837" y="4"/>
                      </a:cubicBezTo>
                      <a:cubicBezTo>
                        <a:pt x="232" y="8"/>
                        <a:pt x="49" y="477"/>
                        <a:pt x="0" y="616"/>
                      </a:cubicBezTo>
                      <a:close/>
                    </a:path>
                  </a:pathLst>
                </a:custGeom>
                <a:grpFill/>
                <a:ln>
                  <a:solidFill>
                    <a:schemeClr val="bg1"/>
                  </a:solidFill>
                </a:ln>
              </p:spPr>
              <p:txBody>
                <a:bodyPr vert="horz" wrap="square" lIns="91440" tIns="45720" rIns="91440" bIns="45720" numCol="1" anchor="t" anchorCtr="0" compatLnSpc="1">
                  <a:noAutofit/>
                </a:bodyPr>
                <a:lstStyle/>
                <a:p>
                  <a:endParaRPr lang="zh-CN" altLang="en-US">
                    <a:cs typeface="+mn-ea"/>
                    <a:sym typeface="+mn-lt"/>
                  </a:endParaRPr>
                </a:p>
              </p:txBody>
            </p:sp>
            <p:sp>
              <p:nvSpPr>
                <p:cNvPr id="75" name="Rectangle 73"/>
                <p:cNvSpPr>
                  <a:spLocks noChangeArrowheads="1"/>
                </p:cNvSpPr>
                <p:nvPr/>
              </p:nvSpPr>
              <p:spPr bwMode="auto">
                <a:xfrm>
                  <a:off x="2907667" y="2260948"/>
                  <a:ext cx="286435" cy="9612"/>
                </a:xfrm>
                <a:prstGeom prst="rect">
                  <a:avLst/>
                </a:prstGeom>
                <a:grpFill/>
                <a:ln>
                  <a:solidFill>
                    <a:schemeClr val="bg1"/>
                  </a:solidFill>
                </a:ln>
              </p:spPr>
              <p:txBody>
                <a:bodyPr vert="horz" wrap="square" lIns="91440" tIns="45720" rIns="91440" bIns="45720" numCol="1" anchor="t" anchorCtr="0" compatLnSpc="1">
                  <a:noAutofit/>
                </a:bodyPr>
                <a:lstStyle/>
                <a:p>
                  <a:endParaRPr lang="zh-CN" altLang="en-US">
                    <a:cs typeface="+mn-ea"/>
                    <a:sym typeface="+mn-lt"/>
                  </a:endParaRPr>
                </a:p>
              </p:txBody>
            </p:sp>
            <p:sp>
              <p:nvSpPr>
                <p:cNvPr id="76" name="Freeform 74"/>
                <p:cNvSpPr/>
                <p:nvPr/>
              </p:nvSpPr>
              <p:spPr bwMode="auto">
                <a:xfrm>
                  <a:off x="3230628" y="2544179"/>
                  <a:ext cx="99964" cy="49982"/>
                </a:xfrm>
                <a:custGeom>
                  <a:avLst/>
                  <a:gdLst>
                    <a:gd name="T0" fmla="*/ 553 w 689"/>
                    <a:gd name="T1" fmla="*/ 338 h 346"/>
                    <a:gd name="T2" fmla="*/ 553 w 689"/>
                    <a:gd name="T3" fmla="*/ 100 h 346"/>
                    <a:gd name="T4" fmla="*/ 427 w 689"/>
                    <a:gd name="T5" fmla="*/ 100 h 346"/>
                    <a:gd name="T6" fmla="*/ 427 w 689"/>
                    <a:gd name="T7" fmla="*/ 336 h 346"/>
                    <a:gd name="T8" fmla="*/ 282 w 689"/>
                    <a:gd name="T9" fmla="*/ 336 h 346"/>
                    <a:gd name="T10" fmla="*/ 282 w 689"/>
                    <a:gd name="T11" fmla="*/ 98 h 346"/>
                    <a:gd name="T12" fmla="*/ 142 w 689"/>
                    <a:gd name="T13" fmla="*/ 98 h 346"/>
                    <a:gd name="T14" fmla="*/ 142 w 689"/>
                    <a:gd name="T15" fmla="*/ 346 h 346"/>
                    <a:gd name="T16" fmla="*/ 0 w 689"/>
                    <a:gd name="T17" fmla="*/ 346 h 346"/>
                    <a:gd name="T18" fmla="*/ 0 w 689"/>
                    <a:gd name="T19" fmla="*/ 0 h 346"/>
                    <a:gd name="T20" fmla="*/ 689 w 689"/>
                    <a:gd name="T21" fmla="*/ 0 h 346"/>
                    <a:gd name="T22" fmla="*/ 689 w 689"/>
                    <a:gd name="T23" fmla="*/ 340 h 346"/>
                    <a:gd name="T24" fmla="*/ 553 w 689"/>
                    <a:gd name="T25" fmla="*/ 33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9" h="346">
                      <a:moveTo>
                        <a:pt x="553" y="338"/>
                      </a:moveTo>
                      <a:lnTo>
                        <a:pt x="553" y="100"/>
                      </a:lnTo>
                      <a:lnTo>
                        <a:pt x="427" y="100"/>
                      </a:lnTo>
                      <a:lnTo>
                        <a:pt x="427" y="336"/>
                      </a:lnTo>
                      <a:lnTo>
                        <a:pt x="282" y="336"/>
                      </a:lnTo>
                      <a:lnTo>
                        <a:pt x="282" y="98"/>
                      </a:lnTo>
                      <a:lnTo>
                        <a:pt x="142" y="98"/>
                      </a:lnTo>
                      <a:lnTo>
                        <a:pt x="142" y="346"/>
                      </a:lnTo>
                      <a:lnTo>
                        <a:pt x="0" y="346"/>
                      </a:lnTo>
                      <a:lnTo>
                        <a:pt x="0" y="0"/>
                      </a:lnTo>
                      <a:lnTo>
                        <a:pt x="689" y="0"/>
                      </a:lnTo>
                      <a:lnTo>
                        <a:pt x="689" y="340"/>
                      </a:lnTo>
                      <a:lnTo>
                        <a:pt x="553" y="338"/>
                      </a:lnTo>
                      <a:close/>
                    </a:path>
                  </a:pathLst>
                </a:custGeom>
                <a:grpFill/>
                <a:ln>
                  <a:solidFill>
                    <a:schemeClr val="bg1"/>
                  </a:solidFill>
                </a:ln>
              </p:spPr>
              <p:txBody>
                <a:bodyPr vert="horz" wrap="square" lIns="91440" tIns="45720" rIns="91440" bIns="45720" numCol="1" anchor="t" anchorCtr="0" compatLnSpc="1">
                  <a:noAutofit/>
                </a:bodyPr>
                <a:lstStyle/>
                <a:p>
                  <a:endParaRPr lang="zh-CN" altLang="en-US">
                    <a:cs typeface="+mn-ea"/>
                    <a:sym typeface="+mn-lt"/>
                  </a:endParaRPr>
                </a:p>
              </p:txBody>
            </p:sp>
            <p:sp>
              <p:nvSpPr>
                <p:cNvPr id="77" name="Freeform 75"/>
                <p:cNvSpPr/>
                <p:nvPr/>
              </p:nvSpPr>
              <p:spPr bwMode="auto">
                <a:xfrm>
                  <a:off x="3230628" y="2470488"/>
                  <a:ext cx="20505" cy="58953"/>
                </a:xfrm>
                <a:custGeom>
                  <a:avLst/>
                  <a:gdLst>
                    <a:gd name="T0" fmla="*/ 140 w 140"/>
                    <a:gd name="T1" fmla="*/ 0 h 404"/>
                    <a:gd name="T2" fmla="*/ 140 w 140"/>
                    <a:gd name="T3" fmla="*/ 404 h 404"/>
                    <a:gd name="T4" fmla="*/ 0 w 140"/>
                    <a:gd name="T5" fmla="*/ 404 h 404"/>
                    <a:gd name="T6" fmla="*/ 0 w 140"/>
                    <a:gd name="T7" fmla="*/ 11 h 404"/>
                    <a:gd name="T8" fmla="*/ 140 w 140"/>
                    <a:gd name="T9" fmla="*/ 0 h 404"/>
                  </a:gdLst>
                  <a:ahLst/>
                  <a:cxnLst>
                    <a:cxn ang="0">
                      <a:pos x="T0" y="T1"/>
                    </a:cxn>
                    <a:cxn ang="0">
                      <a:pos x="T2" y="T3"/>
                    </a:cxn>
                    <a:cxn ang="0">
                      <a:pos x="T4" y="T5"/>
                    </a:cxn>
                    <a:cxn ang="0">
                      <a:pos x="T6" y="T7"/>
                    </a:cxn>
                    <a:cxn ang="0">
                      <a:pos x="T8" y="T9"/>
                    </a:cxn>
                  </a:cxnLst>
                  <a:rect l="0" t="0" r="r" b="b"/>
                  <a:pathLst>
                    <a:path w="140" h="404">
                      <a:moveTo>
                        <a:pt x="140" y="0"/>
                      </a:moveTo>
                      <a:lnTo>
                        <a:pt x="140" y="404"/>
                      </a:lnTo>
                      <a:lnTo>
                        <a:pt x="0" y="404"/>
                      </a:lnTo>
                      <a:lnTo>
                        <a:pt x="0" y="11"/>
                      </a:lnTo>
                      <a:lnTo>
                        <a:pt x="140" y="0"/>
                      </a:lnTo>
                      <a:close/>
                    </a:path>
                  </a:pathLst>
                </a:custGeom>
                <a:grpFill/>
                <a:ln>
                  <a:solidFill>
                    <a:schemeClr val="bg1"/>
                  </a:solidFill>
                </a:ln>
              </p:spPr>
              <p:txBody>
                <a:bodyPr vert="horz" wrap="square" lIns="91440" tIns="45720" rIns="91440" bIns="45720" numCol="1" anchor="t" anchorCtr="0" compatLnSpc="1">
                  <a:noAutofit/>
                </a:bodyPr>
                <a:lstStyle/>
                <a:p>
                  <a:endParaRPr lang="zh-CN" altLang="en-US">
                    <a:cs typeface="+mn-ea"/>
                    <a:sym typeface="+mn-lt"/>
                  </a:endParaRPr>
                </a:p>
              </p:txBody>
            </p:sp>
            <p:sp>
              <p:nvSpPr>
                <p:cNvPr id="78" name="Freeform 76"/>
                <p:cNvSpPr/>
                <p:nvPr/>
              </p:nvSpPr>
              <p:spPr bwMode="auto">
                <a:xfrm>
                  <a:off x="3272920" y="2467284"/>
                  <a:ext cx="19224" cy="62157"/>
                </a:xfrm>
                <a:custGeom>
                  <a:avLst/>
                  <a:gdLst>
                    <a:gd name="T0" fmla="*/ 132 w 132"/>
                    <a:gd name="T1" fmla="*/ 0 h 428"/>
                    <a:gd name="T2" fmla="*/ 132 w 132"/>
                    <a:gd name="T3" fmla="*/ 428 h 428"/>
                    <a:gd name="T4" fmla="*/ 0 w 132"/>
                    <a:gd name="T5" fmla="*/ 428 h 428"/>
                    <a:gd name="T6" fmla="*/ 0 w 132"/>
                    <a:gd name="T7" fmla="*/ 6 h 428"/>
                    <a:gd name="T8" fmla="*/ 132 w 132"/>
                    <a:gd name="T9" fmla="*/ 0 h 428"/>
                  </a:gdLst>
                  <a:ahLst/>
                  <a:cxnLst>
                    <a:cxn ang="0">
                      <a:pos x="T0" y="T1"/>
                    </a:cxn>
                    <a:cxn ang="0">
                      <a:pos x="T2" y="T3"/>
                    </a:cxn>
                    <a:cxn ang="0">
                      <a:pos x="T4" y="T5"/>
                    </a:cxn>
                    <a:cxn ang="0">
                      <a:pos x="T6" y="T7"/>
                    </a:cxn>
                    <a:cxn ang="0">
                      <a:pos x="T8" y="T9"/>
                    </a:cxn>
                  </a:cxnLst>
                  <a:rect l="0" t="0" r="r" b="b"/>
                  <a:pathLst>
                    <a:path w="132" h="428">
                      <a:moveTo>
                        <a:pt x="132" y="0"/>
                      </a:moveTo>
                      <a:lnTo>
                        <a:pt x="132" y="428"/>
                      </a:lnTo>
                      <a:lnTo>
                        <a:pt x="0" y="428"/>
                      </a:lnTo>
                      <a:lnTo>
                        <a:pt x="0" y="6"/>
                      </a:lnTo>
                      <a:lnTo>
                        <a:pt x="132" y="0"/>
                      </a:lnTo>
                      <a:close/>
                    </a:path>
                  </a:pathLst>
                </a:custGeom>
                <a:grpFill/>
                <a:ln>
                  <a:solidFill>
                    <a:schemeClr val="bg1"/>
                  </a:solidFill>
                </a:ln>
              </p:spPr>
              <p:txBody>
                <a:bodyPr vert="horz" wrap="square" lIns="91440" tIns="45720" rIns="91440" bIns="45720" numCol="1" anchor="t" anchorCtr="0" compatLnSpc="1">
                  <a:noAutofit/>
                </a:bodyPr>
                <a:lstStyle/>
                <a:p>
                  <a:endParaRPr lang="zh-CN" altLang="en-US">
                    <a:cs typeface="+mn-ea"/>
                    <a:sym typeface="+mn-lt"/>
                  </a:endParaRPr>
                </a:p>
              </p:txBody>
            </p:sp>
            <p:sp>
              <p:nvSpPr>
                <p:cNvPr id="79" name="Freeform 77"/>
                <p:cNvSpPr/>
                <p:nvPr/>
              </p:nvSpPr>
              <p:spPr bwMode="auto">
                <a:xfrm>
                  <a:off x="3313290" y="2462157"/>
                  <a:ext cx="16661" cy="66002"/>
                </a:xfrm>
                <a:custGeom>
                  <a:avLst/>
                  <a:gdLst>
                    <a:gd name="T0" fmla="*/ 118 w 118"/>
                    <a:gd name="T1" fmla="*/ 0 h 451"/>
                    <a:gd name="T2" fmla="*/ 118 w 118"/>
                    <a:gd name="T3" fmla="*/ 451 h 451"/>
                    <a:gd name="T4" fmla="*/ 0 w 118"/>
                    <a:gd name="T5" fmla="*/ 451 h 451"/>
                    <a:gd name="T6" fmla="*/ 0 w 118"/>
                    <a:gd name="T7" fmla="*/ 15 h 451"/>
                    <a:gd name="T8" fmla="*/ 118 w 118"/>
                    <a:gd name="T9" fmla="*/ 0 h 451"/>
                  </a:gdLst>
                  <a:ahLst/>
                  <a:cxnLst>
                    <a:cxn ang="0">
                      <a:pos x="T0" y="T1"/>
                    </a:cxn>
                    <a:cxn ang="0">
                      <a:pos x="T2" y="T3"/>
                    </a:cxn>
                    <a:cxn ang="0">
                      <a:pos x="T4" y="T5"/>
                    </a:cxn>
                    <a:cxn ang="0">
                      <a:pos x="T6" y="T7"/>
                    </a:cxn>
                    <a:cxn ang="0">
                      <a:pos x="T8" y="T9"/>
                    </a:cxn>
                  </a:cxnLst>
                  <a:rect l="0" t="0" r="r" b="b"/>
                  <a:pathLst>
                    <a:path w="118" h="451">
                      <a:moveTo>
                        <a:pt x="118" y="0"/>
                      </a:moveTo>
                      <a:lnTo>
                        <a:pt x="118" y="451"/>
                      </a:lnTo>
                      <a:lnTo>
                        <a:pt x="0" y="451"/>
                      </a:lnTo>
                      <a:lnTo>
                        <a:pt x="0" y="15"/>
                      </a:lnTo>
                      <a:lnTo>
                        <a:pt x="118" y="0"/>
                      </a:lnTo>
                      <a:close/>
                    </a:path>
                  </a:pathLst>
                </a:custGeom>
                <a:grpFill/>
                <a:ln>
                  <a:solidFill>
                    <a:schemeClr val="bg1"/>
                  </a:solidFill>
                </a:ln>
              </p:spPr>
              <p:txBody>
                <a:bodyPr vert="horz" wrap="square" lIns="91440" tIns="45720" rIns="91440" bIns="45720" numCol="1" anchor="t" anchorCtr="0" compatLnSpc="1">
                  <a:noAutofit/>
                </a:bodyPr>
                <a:lstStyle/>
                <a:p>
                  <a:endParaRPr lang="zh-CN" altLang="en-US">
                    <a:cs typeface="+mn-ea"/>
                    <a:sym typeface="+mn-lt"/>
                  </a:endParaRPr>
                </a:p>
              </p:txBody>
            </p:sp>
            <p:sp>
              <p:nvSpPr>
                <p:cNvPr id="80" name="Freeform 78"/>
                <p:cNvSpPr/>
                <p:nvPr/>
              </p:nvSpPr>
              <p:spPr bwMode="auto">
                <a:xfrm>
                  <a:off x="3352379" y="2459594"/>
                  <a:ext cx="13457" cy="133285"/>
                </a:xfrm>
                <a:custGeom>
                  <a:avLst/>
                  <a:gdLst>
                    <a:gd name="T0" fmla="*/ 0 w 94"/>
                    <a:gd name="T1" fmla="*/ 0 h 917"/>
                    <a:gd name="T2" fmla="*/ 0 w 94"/>
                    <a:gd name="T3" fmla="*/ 917 h 917"/>
                    <a:gd name="T4" fmla="*/ 94 w 94"/>
                    <a:gd name="T5" fmla="*/ 917 h 917"/>
                    <a:gd name="T6" fmla="*/ 94 w 94"/>
                    <a:gd name="T7" fmla="*/ 112 h 917"/>
                    <a:gd name="T8" fmla="*/ 0 w 94"/>
                    <a:gd name="T9" fmla="*/ 0 h 917"/>
                  </a:gdLst>
                  <a:ahLst/>
                  <a:cxnLst>
                    <a:cxn ang="0">
                      <a:pos x="T0" y="T1"/>
                    </a:cxn>
                    <a:cxn ang="0">
                      <a:pos x="T2" y="T3"/>
                    </a:cxn>
                    <a:cxn ang="0">
                      <a:pos x="T4" y="T5"/>
                    </a:cxn>
                    <a:cxn ang="0">
                      <a:pos x="T6" y="T7"/>
                    </a:cxn>
                    <a:cxn ang="0">
                      <a:pos x="T8" y="T9"/>
                    </a:cxn>
                  </a:cxnLst>
                  <a:rect l="0" t="0" r="r" b="b"/>
                  <a:pathLst>
                    <a:path w="94" h="917">
                      <a:moveTo>
                        <a:pt x="0" y="0"/>
                      </a:moveTo>
                      <a:lnTo>
                        <a:pt x="0" y="917"/>
                      </a:lnTo>
                      <a:lnTo>
                        <a:pt x="94" y="917"/>
                      </a:lnTo>
                      <a:lnTo>
                        <a:pt x="94" y="112"/>
                      </a:lnTo>
                      <a:lnTo>
                        <a:pt x="0" y="0"/>
                      </a:lnTo>
                      <a:close/>
                    </a:path>
                  </a:pathLst>
                </a:custGeom>
                <a:grpFill/>
                <a:ln>
                  <a:solidFill>
                    <a:schemeClr val="bg1"/>
                  </a:solidFill>
                </a:ln>
              </p:spPr>
              <p:txBody>
                <a:bodyPr vert="horz" wrap="square" lIns="91440" tIns="45720" rIns="91440" bIns="45720" numCol="1" anchor="t" anchorCtr="0" compatLnSpc="1">
                  <a:noAutofit/>
                </a:bodyPr>
                <a:lstStyle/>
                <a:p>
                  <a:endParaRPr lang="zh-CN" altLang="en-US">
                    <a:cs typeface="+mn-ea"/>
                    <a:sym typeface="+mn-lt"/>
                  </a:endParaRPr>
                </a:p>
              </p:txBody>
            </p:sp>
            <p:sp>
              <p:nvSpPr>
                <p:cNvPr id="81" name="Freeform 83"/>
                <p:cNvSpPr/>
                <p:nvPr/>
              </p:nvSpPr>
              <p:spPr bwMode="auto">
                <a:xfrm>
                  <a:off x="3015321" y="2467924"/>
                  <a:ext cx="73692" cy="125596"/>
                </a:xfrm>
                <a:custGeom>
                  <a:avLst/>
                  <a:gdLst>
                    <a:gd name="T0" fmla="*/ 0 w 508"/>
                    <a:gd name="T1" fmla="*/ 862 h 862"/>
                    <a:gd name="T2" fmla="*/ 508 w 508"/>
                    <a:gd name="T3" fmla="*/ 862 h 862"/>
                    <a:gd name="T4" fmla="*/ 508 w 508"/>
                    <a:gd name="T5" fmla="*/ 254 h 862"/>
                    <a:gd name="T6" fmla="*/ 254 w 508"/>
                    <a:gd name="T7" fmla="*/ 0 h 862"/>
                    <a:gd name="T8" fmla="*/ 254 w 508"/>
                    <a:gd name="T9" fmla="*/ 0 h 862"/>
                    <a:gd name="T10" fmla="*/ 0 w 508"/>
                    <a:gd name="T11" fmla="*/ 254 h 862"/>
                    <a:gd name="T12" fmla="*/ 0 w 508"/>
                    <a:gd name="T13" fmla="*/ 862 h 862"/>
                  </a:gdLst>
                  <a:ahLst/>
                  <a:cxnLst>
                    <a:cxn ang="0">
                      <a:pos x="T0" y="T1"/>
                    </a:cxn>
                    <a:cxn ang="0">
                      <a:pos x="T2" y="T3"/>
                    </a:cxn>
                    <a:cxn ang="0">
                      <a:pos x="T4" y="T5"/>
                    </a:cxn>
                    <a:cxn ang="0">
                      <a:pos x="T6" y="T7"/>
                    </a:cxn>
                    <a:cxn ang="0">
                      <a:pos x="T8" y="T9"/>
                    </a:cxn>
                    <a:cxn ang="0">
                      <a:pos x="T10" y="T11"/>
                    </a:cxn>
                    <a:cxn ang="0">
                      <a:pos x="T12" y="T13"/>
                    </a:cxn>
                  </a:cxnLst>
                  <a:rect l="0" t="0" r="r" b="b"/>
                  <a:pathLst>
                    <a:path w="508" h="862">
                      <a:moveTo>
                        <a:pt x="0" y="862"/>
                      </a:moveTo>
                      <a:lnTo>
                        <a:pt x="508" y="862"/>
                      </a:lnTo>
                      <a:lnTo>
                        <a:pt x="508" y="254"/>
                      </a:lnTo>
                      <a:cubicBezTo>
                        <a:pt x="508" y="114"/>
                        <a:pt x="394" y="0"/>
                        <a:pt x="254" y="0"/>
                      </a:cubicBezTo>
                      <a:lnTo>
                        <a:pt x="254" y="0"/>
                      </a:lnTo>
                      <a:cubicBezTo>
                        <a:pt x="114" y="0"/>
                        <a:pt x="0" y="114"/>
                        <a:pt x="0" y="254"/>
                      </a:cubicBezTo>
                      <a:lnTo>
                        <a:pt x="0" y="862"/>
                      </a:lnTo>
                      <a:close/>
                    </a:path>
                  </a:pathLst>
                </a:custGeom>
                <a:grpFill/>
                <a:ln>
                  <a:solidFill>
                    <a:schemeClr val="bg1"/>
                  </a:solidFill>
                </a:ln>
              </p:spPr>
              <p:txBody>
                <a:bodyPr vert="horz" wrap="square" lIns="91440" tIns="45720" rIns="91440" bIns="45720" numCol="1" anchor="t" anchorCtr="0" compatLnSpc="1">
                  <a:noAutofit/>
                </a:bodyPr>
                <a:lstStyle/>
                <a:p>
                  <a:endParaRPr lang="zh-CN" altLang="en-US">
                    <a:cs typeface="+mn-ea"/>
                    <a:sym typeface="+mn-lt"/>
                  </a:endParaRPr>
                </a:p>
              </p:txBody>
            </p:sp>
            <p:sp>
              <p:nvSpPr>
                <p:cNvPr id="82" name="Freeform 86"/>
                <p:cNvSpPr/>
                <p:nvPr/>
              </p:nvSpPr>
              <p:spPr bwMode="auto">
                <a:xfrm>
                  <a:off x="2775023" y="2544179"/>
                  <a:ext cx="100605" cy="49982"/>
                </a:xfrm>
                <a:custGeom>
                  <a:avLst/>
                  <a:gdLst>
                    <a:gd name="T0" fmla="*/ 136 w 689"/>
                    <a:gd name="T1" fmla="*/ 338 h 346"/>
                    <a:gd name="T2" fmla="*/ 136 w 689"/>
                    <a:gd name="T3" fmla="*/ 100 h 346"/>
                    <a:gd name="T4" fmla="*/ 262 w 689"/>
                    <a:gd name="T5" fmla="*/ 100 h 346"/>
                    <a:gd name="T6" fmla="*/ 262 w 689"/>
                    <a:gd name="T7" fmla="*/ 336 h 346"/>
                    <a:gd name="T8" fmla="*/ 406 w 689"/>
                    <a:gd name="T9" fmla="*/ 336 h 346"/>
                    <a:gd name="T10" fmla="*/ 406 w 689"/>
                    <a:gd name="T11" fmla="*/ 98 h 346"/>
                    <a:gd name="T12" fmla="*/ 546 w 689"/>
                    <a:gd name="T13" fmla="*/ 98 h 346"/>
                    <a:gd name="T14" fmla="*/ 546 w 689"/>
                    <a:gd name="T15" fmla="*/ 346 h 346"/>
                    <a:gd name="T16" fmla="*/ 689 w 689"/>
                    <a:gd name="T17" fmla="*/ 346 h 346"/>
                    <a:gd name="T18" fmla="*/ 689 w 689"/>
                    <a:gd name="T19" fmla="*/ 0 h 346"/>
                    <a:gd name="T20" fmla="*/ 0 w 689"/>
                    <a:gd name="T21" fmla="*/ 0 h 346"/>
                    <a:gd name="T22" fmla="*/ 0 w 689"/>
                    <a:gd name="T23" fmla="*/ 340 h 346"/>
                    <a:gd name="T24" fmla="*/ 136 w 689"/>
                    <a:gd name="T25" fmla="*/ 33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9" h="346">
                      <a:moveTo>
                        <a:pt x="136" y="338"/>
                      </a:moveTo>
                      <a:lnTo>
                        <a:pt x="136" y="100"/>
                      </a:lnTo>
                      <a:lnTo>
                        <a:pt x="262" y="100"/>
                      </a:lnTo>
                      <a:lnTo>
                        <a:pt x="262" y="336"/>
                      </a:lnTo>
                      <a:lnTo>
                        <a:pt x="406" y="336"/>
                      </a:lnTo>
                      <a:lnTo>
                        <a:pt x="406" y="98"/>
                      </a:lnTo>
                      <a:lnTo>
                        <a:pt x="546" y="98"/>
                      </a:lnTo>
                      <a:lnTo>
                        <a:pt x="546" y="346"/>
                      </a:lnTo>
                      <a:lnTo>
                        <a:pt x="689" y="346"/>
                      </a:lnTo>
                      <a:lnTo>
                        <a:pt x="689" y="0"/>
                      </a:lnTo>
                      <a:lnTo>
                        <a:pt x="0" y="0"/>
                      </a:lnTo>
                      <a:lnTo>
                        <a:pt x="0" y="340"/>
                      </a:lnTo>
                      <a:lnTo>
                        <a:pt x="136" y="338"/>
                      </a:lnTo>
                      <a:close/>
                    </a:path>
                  </a:pathLst>
                </a:custGeom>
                <a:grpFill/>
                <a:ln>
                  <a:solidFill>
                    <a:schemeClr val="bg1"/>
                  </a:solidFill>
                </a:ln>
              </p:spPr>
              <p:txBody>
                <a:bodyPr vert="horz" wrap="square" lIns="91440" tIns="45720" rIns="91440" bIns="45720" numCol="1" anchor="t" anchorCtr="0" compatLnSpc="1">
                  <a:noAutofit/>
                </a:bodyPr>
                <a:lstStyle/>
                <a:p>
                  <a:endParaRPr lang="zh-CN" altLang="en-US">
                    <a:cs typeface="+mn-ea"/>
                    <a:sym typeface="+mn-lt"/>
                  </a:endParaRPr>
                </a:p>
              </p:txBody>
            </p:sp>
            <p:sp>
              <p:nvSpPr>
                <p:cNvPr id="83" name="Freeform 87"/>
                <p:cNvSpPr/>
                <p:nvPr/>
              </p:nvSpPr>
              <p:spPr bwMode="auto">
                <a:xfrm>
                  <a:off x="2855122" y="2470488"/>
                  <a:ext cx="20505" cy="58953"/>
                </a:xfrm>
                <a:custGeom>
                  <a:avLst/>
                  <a:gdLst>
                    <a:gd name="T0" fmla="*/ 0 w 141"/>
                    <a:gd name="T1" fmla="*/ 0 h 404"/>
                    <a:gd name="T2" fmla="*/ 0 w 141"/>
                    <a:gd name="T3" fmla="*/ 404 h 404"/>
                    <a:gd name="T4" fmla="*/ 141 w 141"/>
                    <a:gd name="T5" fmla="*/ 404 h 404"/>
                    <a:gd name="T6" fmla="*/ 141 w 141"/>
                    <a:gd name="T7" fmla="*/ 11 h 404"/>
                    <a:gd name="T8" fmla="*/ 0 w 141"/>
                    <a:gd name="T9" fmla="*/ 0 h 404"/>
                  </a:gdLst>
                  <a:ahLst/>
                  <a:cxnLst>
                    <a:cxn ang="0">
                      <a:pos x="T0" y="T1"/>
                    </a:cxn>
                    <a:cxn ang="0">
                      <a:pos x="T2" y="T3"/>
                    </a:cxn>
                    <a:cxn ang="0">
                      <a:pos x="T4" y="T5"/>
                    </a:cxn>
                    <a:cxn ang="0">
                      <a:pos x="T6" y="T7"/>
                    </a:cxn>
                    <a:cxn ang="0">
                      <a:pos x="T8" y="T9"/>
                    </a:cxn>
                  </a:cxnLst>
                  <a:rect l="0" t="0" r="r" b="b"/>
                  <a:pathLst>
                    <a:path w="141" h="404">
                      <a:moveTo>
                        <a:pt x="0" y="0"/>
                      </a:moveTo>
                      <a:lnTo>
                        <a:pt x="0" y="404"/>
                      </a:lnTo>
                      <a:lnTo>
                        <a:pt x="141" y="404"/>
                      </a:lnTo>
                      <a:lnTo>
                        <a:pt x="141" y="11"/>
                      </a:lnTo>
                      <a:lnTo>
                        <a:pt x="0" y="0"/>
                      </a:lnTo>
                      <a:close/>
                    </a:path>
                  </a:pathLst>
                </a:custGeom>
                <a:grpFill/>
                <a:ln>
                  <a:solidFill>
                    <a:schemeClr val="bg1"/>
                  </a:solidFill>
                </a:ln>
              </p:spPr>
              <p:txBody>
                <a:bodyPr vert="horz" wrap="square" lIns="91440" tIns="45720" rIns="91440" bIns="45720" numCol="1" anchor="t" anchorCtr="0" compatLnSpc="1">
                  <a:noAutofit/>
                </a:bodyPr>
                <a:lstStyle/>
                <a:p>
                  <a:endParaRPr lang="zh-CN" altLang="en-US">
                    <a:cs typeface="+mn-ea"/>
                    <a:sym typeface="+mn-lt"/>
                  </a:endParaRPr>
                </a:p>
              </p:txBody>
            </p:sp>
            <p:sp>
              <p:nvSpPr>
                <p:cNvPr id="84" name="Freeform 88"/>
                <p:cNvSpPr/>
                <p:nvPr/>
              </p:nvSpPr>
              <p:spPr bwMode="auto">
                <a:xfrm>
                  <a:off x="2814111" y="2467284"/>
                  <a:ext cx="19224" cy="62157"/>
                </a:xfrm>
                <a:custGeom>
                  <a:avLst/>
                  <a:gdLst>
                    <a:gd name="T0" fmla="*/ 0 w 132"/>
                    <a:gd name="T1" fmla="*/ 0 h 428"/>
                    <a:gd name="T2" fmla="*/ 0 w 132"/>
                    <a:gd name="T3" fmla="*/ 428 h 428"/>
                    <a:gd name="T4" fmla="*/ 132 w 132"/>
                    <a:gd name="T5" fmla="*/ 428 h 428"/>
                    <a:gd name="T6" fmla="*/ 132 w 132"/>
                    <a:gd name="T7" fmla="*/ 6 h 428"/>
                    <a:gd name="T8" fmla="*/ 0 w 132"/>
                    <a:gd name="T9" fmla="*/ 0 h 428"/>
                  </a:gdLst>
                  <a:ahLst/>
                  <a:cxnLst>
                    <a:cxn ang="0">
                      <a:pos x="T0" y="T1"/>
                    </a:cxn>
                    <a:cxn ang="0">
                      <a:pos x="T2" y="T3"/>
                    </a:cxn>
                    <a:cxn ang="0">
                      <a:pos x="T4" y="T5"/>
                    </a:cxn>
                    <a:cxn ang="0">
                      <a:pos x="T6" y="T7"/>
                    </a:cxn>
                    <a:cxn ang="0">
                      <a:pos x="T8" y="T9"/>
                    </a:cxn>
                  </a:cxnLst>
                  <a:rect l="0" t="0" r="r" b="b"/>
                  <a:pathLst>
                    <a:path w="132" h="428">
                      <a:moveTo>
                        <a:pt x="0" y="0"/>
                      </a:moveTo>
                      <a:lnTo>
                        <a:pt x="0" y="428"/>
                      </a:lnTo>
                      <a:lnTo>
                        <a:pt x="132" y="428"/>
                      </a:lnTo>
                      <a:lnTo>
                        <a:pt x="132" y="6"/>
                      </a:lnTo>
                      <a:lnTo>
                        <a:pt x="0" y="0"/>
                      </a:lnTo>
                      <a:close/>
                    </a:path>
                  </a:pathLst>
                </a:custGeom>
                <a:grpFill/>
                <a:ln>
                  <a:solidFill>
                    <a:schemeClr val="bg1"/>
                  </a:solidFill>
                </a:ln>
              </p:spPr>
              <p:txBody>
                <a:bodyPr vert="horz" wrap="square" lIns="91440" tIns="45720" rIns="91440" bIns="45720" numCol="1" anchor="t" anchorCtr="0" compatLnSpc="1">
                  <a:noAutofit/>
                </a:bodyPr>
                <a:lstStyle/>
                <a:p>
                  <a:endParaRPr lang="zh-CN" altLang="en-US">
                    <a:cs typeface="+mn-ea"/>
                    <a:sym typeface="+mn-lt"/>
                  </a:endParaRPr>
                </a:p>
              </p:txBody>
            </p:sp>
            <p:sp>
              <p:nvSpPr>
                <p:cNvPr id="85" name="Freeform 89"/>
                <p:cNvSpPr/>
                <p:nvPr/>
              </p:nvSpPr>
              <p:spPr bwMode="auto">
                <a:xfrm>
                  <a:off x="2775664" y="2462157"/>
                  <a:ext cx="17302" cy="66002"/>
                </a:xfrm>
                <a:custGeom>
                  <a:avLst/>
                  <a:gdLst>
                    <a:gd name="T0" fmla="*/ 0 w 117"/>
                    <a:gd name="T1" fmla="*/ 0 h 451"/>
                    <a:gd name="T2" fmla="*/ 0 w 117"/>
                    <a:gd name="T3" fmla="*/ 451 h 451"/>
                    <a:gd name="T4" fmla="*/ 117 w 117"/>
                    <a:gd name="T5" fmla="*/ 451 h 451"/>
                    <a:gd name="T6" fmla="*/ 117 w 117"/>
                    <a:gd name="T7" fmla="*/ 15 h 451"/>
                    <a:gd name="T8" fmla="*/ 0 w 117"/>
                    <a:gd name="T9" fmla="*/ 0 h 451"/>
                  </a:gdLst>
                  <a:ahLst/>
                  <a:cxnLst>
                    <a:cxn ang="0">
                      <a:pos x="T0" y="T1"/>
                    </a:cxn>
                    <a:cxn ang="0">
                      <a:pos x="T2" y="T3"/>
                    </a:cxn>
                    <a:cxn ang="0">
                      <a:pos x="T4" y="T5"/>
                    </a:cxn>
                    <a:cxn ang="0">
                      <a:pos x="T6" y="T7"/>
                    </a:cxn>
                    <a:cxn ang="0">
                      <a:pos x="T8" y="T9"/>
                    </a:cxn>
                  </a:cxnLst>
                  <a:rect l="0" t="0" r="r" b="b"/>
                  <a:pathLst>
                    <a:path w="117" h="451">
                      <a:moveTo>
                        <a:pt x="0" y="0"/>
                      </a:moveTo>
                      <a:lnTo>
                        <a:pt x="0" y="451"/>
                      </a:lnTo>
                      <a:lnTo>
                        <a:pt x="117" y="451"/>
                      </a:lnTo>
                      <a:lnTo>
                        <a:pt x="117" y="15"/>
                      </a:lnTo>
                      <a:lnTo>
                        <a:pt x="0" y="0"/>
                      </a:lnTo>
                      <a:close/>
                    </a:path>
                  </a:pathLst>
                </a:custGeom>
                <a:grpFill/>
                <a:ln>
                  <a:solidFill>
                    <a:schemeClr val="bg1"/>
                  </a:solidFill>
                </a:ln>
              </p:spPr>
              <p:txBody>
                <a:bodyPr vert="horz" wrap="square" lIns="91440" tIns="45720" rIns="91440" bIns="45720" numCol="1" anchor="t" anchorCtr="0" compatLnSpc="1">
                  <a:noAutofit/>
                </a:bodyPr>
                <a:lstStyle/>
                <a:p>
                  <a:endParaRPr lang="zh-CN" altLang="en-US">
                    <a:cs typeface="+mn-ea"/>
                    <a:sym typeface="+mn-lt"/>
                  </a:endParaRPr>
                </a:p>
              </p:txBody>
            </p:sp>
            <p:sp>
              <p:nvSpPr>
                <p:cNvPr id="86" name="Freeform 90"/>
                <p:cNvSpPr/>
                <p:nvPr/>
              </p:nvSpPr>
              <p:spPr bwMode="auto">
                <a:xfrm>
                  <a:off x="2739779" y="2459594"/>
                  <a:ext cx="14097" cy="133285"/>
                </a:xfrm>
                <a:custGeom>
                  <a:avLst/>
                  <a:gdLst>
                    <a:gd name="T0" fmla="*/ 93 w 93"/>
                    <a:gd name="T1" fmla="*/ 0 h 917"/>
                    <a:gd name="T2" fmla="*/ 93 w 93"/>
                    <a:gd name="T3" fmla="*/ 917 h 917"/>
                    <a:gd name="T4" fmla="*/ 0 w 93"/>
                    <a:gd name="T5" fmla="*/ 917 h 917"/>
                    <a:gd name="T6" fmla="*/ 0 w 93"/>
                    <a:gd name="T7" fmla="*/ 112 h 917"/>
                    <a:gd name="T8" fmla="*/ 93 w 93"/>
                    <a:gd name="T9" fmla="*/ 0 h 917"/>
                  </a:gdLst>
                  <a:ahLst/>
                  <a:cxnLst>
                    <a:cxn ang="0">
                      <a:pos x="T0" y="T1"/>
                    </a:cxn>
                    <a:cxn ang="0">
                      <a:pos x="T2" y="T3"/>
                    </a:cxn>
                    <a:cxn ang="0">
                      <a:pos x="T4" y="T5"/>
                    </a:cxn>
                    <a:cxn ang="0">
                      <a:pos x="T6" y="T7"/>
                    </a:cxn>
                    <a:cxn ang="0">
                      <a:pos x="T8" y="T9"/>
                    </a:cxn>
                  </a:cxnLst>
                  <a:rect l="0" t="0" r="r" b="b"/>
                  <a:pathLst>
                    <a:path w="93" h="917">
                      <a:moveTo>
                        <a:pt x="93" y="0"/>
                      </a:moveTo>
                      <a:lnTo>
                        <a:pt x="93" y="917"/>
                      </a:lnTo>
                      <a:lnTo>
                        <a:pt x="0" y="917"/>
                      </a:lnTo>
                      <a:lnTo>
                        <a:pt x="0" y="112"/>
                      </a:lnTo>
                      <a:lnTo>
                        <a:pt x="93" y="0"/>
                      </a:lnTo>
                      <a:close/>
                    </a:path>
                  </a:pathLst>
                </a:custGeom>
                <a:grpFill/>
                <a:ln>
                  <a:solidFill>
                    <a:schemeClr val="bg1"/>
                  </a:solidFill>
                </a:ln>
              </p:spPr>
              <p:txBody>
                <a:bodyPr vert="horz" wrap="square" lIns="91440" tIns="45720" rIns="91440" bIns="45720" numCol="1" anchor="t" anchorCtr="0" compatLnSpc="1">
                  <a:noAutofit/>
                </a:bodyPr>
                <a:lstStyle/>
                <a:p>
                  <a:endParaRPr lang="zh-CN" altLang="en-US">
                    <a:cs typeface="+mn-ea"/>
                    <a:sym typeface="+mn-lt"/>
                  </a:endParaRPr>
                </a:p>
              </p:txBody>
            </p:sp>
            <p:sp>
              <p:nvSpPr>
                <p:cNvPr id="87" name="Freeform 96"/>
                <p:cNvSpPr/>
                <p:nvPr/>
              </p:nvSpPr>
              <p:spPr bwMode="auto">
                <a:xfrm>
                  <a:off x="2655835" y="2354504"/>
                  <a:ext cx="33321" cy="238376"/>
                </a:xfrm>
                <a:custGeom>
                  <a:avLst/>
                  <a:gdLst>
                    <a:gd name="T0" fmla="*/ 226 w 230"/>
                    <a:gd name="T1" fmla="*/ 0 h 1632"/>
                    <a:gd name="T2" fmla="*/ 230 w 230"/>
                    <a:gd name="T3" fmla="*/ 1632 h 1632"/>
                    <a:gd name="T4" fmla="*/ 0 w 230"/>
                    <a:gd name="T5" fmla="*/ 1591 h 1632"/>
                    <a:gd name="T6" fmla="*/ 0 w 230"/>
                    <a:gd name="T7" fmla="*/ 279 h 1632"/>
                    <a:gd name="T8" fmla="*/ 226 w 230"/>
                    <a:gd name="T9" fmla="*/ 0 h 1632"/>
                  </a:gdLst>
                  <a:ahLst/>
                  <a:cxnLst>
                    <a:cxn ang="0">
                      <a:pos x="T0" y="T1"/>
                    </a:cxn>
                    <a:cxn ang="0">
                      <a:pos x="T2" y="T3"/>
                    </a:cxn>
                    <a:cxn ang="0">
                      <a:pos x="T4" y="T5"/>
                    </a:cxn>
                    <a:cxn ang="0">
                      <a:pos x="T6" y="T7"/>
                    </a:cxn>
                    <a:cxn ang="0">
                      <a:pos x="T8" y="T9"/>
                    </a:cxn>
                  </a:cxnLst>
                  <a:rect l="0" t="0" r="r" b="b"/>
                  <a:pathLst>
                    <a:path w="230" h="1632">
                      <a:moveTo>
                        <a:pt x="226" y="0"/>
                      </a:moveTo>
                      <a:lnTo>
                        <a:pt x="230" y="1632"/>
                      </a:lnTo>
                      <a:lnTo>
                        <a:pt x="0" y="1591"/>
                      </a:lnTo>
                      <a:lnTo>
                        <a:pt x="0" y="279"/>
                      </a:lnTo>
                      <a:lnTo>
                        <a:pt x="226" y="0"/>
                      </a:lnTo>
                      <a:close/>
                    </a:path>
                  </a:pathLst>
                </a:custGeom>
                <a:grpFill/>
                <a:ln>
                  <a:solidFill>
                    <a:schemeClr val="bg1"/>
                  </a:solidFill>
                </a:ln>
              </p:spPr>
              <p:txBody>
                <a:bodyPr vert="horz" wrap="square" lIns="91440" tIns="45720" rIns="91440" bIns="45720" numCol="1" anchor="t" anchorCtr="0" compatLnSpc="1">
                  <a:noAutofit/>
                </a:bodyPr>
                <a:lstStyle/>
                <a:p>
                  <a:endParaRPr lang="zh-CN" altLang="en-US">
                    <a:cs typeface="+mn-ea"/>
                    <a:sym typeface="+mn-lt"/>
                  </a:endParaRPr>
                </a:p>
              </p:txBody>
            </p:sp>
          </p:grpSp>
          <p:sp>
            <p:nvSpPr>
              <p:cNvPr id="70" name="椭圆 69"/>
              <p:cNvSpPr/>
              <p:nvPr/>
            </p:nvSpPr>
            <p:spPr>
              <a:xfrm>
                <a:off x="11616276" y="6396038"/>
                <a:ext cx="303212" cy="303212"/>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sp>
        <p:nvSpPr>
          <p:cNvPr id="23" name="矩形 22"/>
          <p:cNvSpPr/>
          <p:nvPr/>
        </p:nvSpPr>
        <p:spPr>
          <a:xfrm>
            <a:off x="614680" y="959810"/>
            <a:ext cx="5958894" cy="5224892"/>
          </a:xfrm>
          <a:prstGeom prst="rect">
            <a:avLst/>
          </a:prstGeom>
        </p:spPr>
        <p:txBody>
          <a:bodyPr wrap="square">
            <a:spAutoFit/>
          </a:bodyPr>
          <a:lstStyle/>
          <a:p>
            <a:pPr algn="just">
              <a:lnSpc>
                <a:spcPct val="150000"/>
              </a:lnSpc>
            </a:pPr>
            <a:r>
              <a:rPr lang="zh-CN" altLang="en-US" sz="1400" dirty="0">
                <a:solidFill>
                  <a:schemeClr val="accent2">
                    <a:lumMod val="75000"/>
                  </a:schemeClr>
                </a:solidFill>
                <a:latin typeface="微软雅黑" panose="020B0503020204020204" charset="-122"/>
                <a:ea typeface="微软雅黑" panose="020B0503020204020204" charset="-122"/>
              </a:rPr>
              <a:t>系统主要包括用户管理，相册管理，相片管理，还有管理员系统，用户管理包括用户的注册登录，注销修改</a:t>
            </a:r>
            <a:r>
              <a:rPr lang="en-US" altLang="zh-CN" sz="1400" dirty="0">
                <a:solidFill>
                  <a:schemeClr val="accent2">
                    <a:lumMod val="75000"/>
                  </a:schemeClr>
                </a:solidFill>
                <a:latin typeface="微软雅黑" panose="020B0503020204020204" charset="-122"/>
                <a:ea typeface="微软雅黑" panose="020B0503020204020204" charset="-122"/>
              </a:rPr>
              <a:t>id</a:t>
            </a:r>
            <a:r>
              <a:rPr lang="zh-CN" altLang="en-US" sz="1400" dirty="0">
                <a:solidFill>
                  <a:schemeClr val="accent2">
                    <a:lumMod val="75000"/>
                  </a:schemeClr>
                </a:solidFill>
                <a:latin typeface="微软雅黑" panose="020B0503020204020204" charset="-122"/>
                <a:ea typeface="微软雅黑" panose="020B0503020204020204" charset="-122"/>
              </a:rPr>
              <a:t>等行为，相片管理包括相片的增删改查，以及隐私设置，相册管理包括相册的增删改查和隐私设置，还有留言功能，管理员系统可以实现对用户的属性修改，相册和相片的增删改查以及留言的管理。</a:t>
            </a:r>
            <a:endParaRPr lang="zh-CN" altLang="en-US" sz="1400" dirty="0">
              <a:solidFill>
                <a:schemeClr val="accent2">
                  <a:lumMod val="75000"/>
                </a:schemeClr>
              </a:solidFill>
              <a:latin typeface="微软雅黑" panose="020B0503020204020204" charset="-122"/>
              <a:ea typeface="微软雅黑" panose="020B0503020204020204" charset="-122"/>
            </a:endParaRPr>
          </a:p>
          <a:p>
            <a:pPr algn="just">
              <a:lnSpc>
                <a:spcPct val="150000"/>
              </a:lnSpc>
            </a:pPr>
            <a:endParaRPr lang="zh-CN" altLang="en-US" sz="1400" dirty="0">
              <a:solidFill>
                <a:schemeClr val="accent2">
                  <a:lumMod val="75000"/>
                </a:schemeClr>
              </a:solidFill>
              <a:latin typeface="微软雅黑" panose="020B0503020204020204" charset="-122"/>
              <a:ea typeface="微软雅黑" panose="020B0503020204020204" charset="-122"/>
            </a:endParaRPr>
          </a:p>
          <a:p>
            <a:pPr algn="just">
              <a:lnSpc>
                <a:spcPct val="150000"/>
              </a:lnSpc>
            </a:pPr>
            <a:r>
              <a:rPr lang="zh-CN" altLang="en-US" sz="1400" dirty="0">
                <a:solidFill>
                  <a:schemeClr val="accent2">
                    <a:lumMod val="75000"/>
                  </a:schemeClr>
                </a:solidFill>
                <a:latin typeface="微软雅黑" panose="020B0503020204020204" charset="-122"/>
                <a:ea typeface="微软雅黑" panose="020B0503020204020204" charset="-122"/>
              </a:rPr>
              <a:t>最终的系统目标是建立一个可分享具有社交性质的相片管理系统，类似微信的朋友圈。在初步目标上拓展服务端用户管理功能，用户社交功能。系统采用</a:t>
            </a:r>
            <a:r>
              <a:rPr lang="en-US" altLang="zh-CN" sz="1400" dirty="0">
                <a:solidFill>
                  <a:schemeClr val="accent2">
                    <a:lumMod val="75000"/>
                  </a:schemeClr>
                </a:solidFill>
                <a:latin typeface="微软雅黑" panose="020B0503020204020204" charset="-122"/>
                <a:ea typeface="微软雅黑" panose="020B0503020204020204" charset="-122"/>
              </a:rPr>
              <a:t>PC</a:t>
            </a:r>
            <a:r>
              <a:rPr lang="zh-CN" altLang="en-US" sz="1400" dirty="0">
                <a:solidFill>
                  <a:schemeClr val="accent2">
                    <a:lumMod val="75000"/>
                  </a:schemeClr>
                </a:solidFill>
                <a:latin typeface="微软雅黑" panose="020B0503020204020204" charset="-122"/>
                <a:ea typeface="微软雅黑" panose="020B0503020204020204" charset="-122"/>
              </a:rPr>
              <a:t>端</a:t>
            </a:r>
            <a:r>
              <a:rPr lang="en-US" altLang="zh-CN" sz="1400" dirty="0">
                <a:solidFill>
                  <a:schemeClr val="accent2">
                    <a:lumMod val="75000"/>
                  </a:schemeClr>
                </a:solidFill>
                <a:latin typeface="微软雅黑" panose="020B0503020204020204" charset="-122"/>
                <a:ea typeface="微软雅黑" panose="020B0503020204020204" charset="-122"/>
              </a:rPr>
              <a:t>C/S</a:t>
            </a:r>
            <a:r>
              <a:rPr lang="zh-CN" altLang="en-US" sz="1400" dirty="0">
                <a:solidFill>
                  <a:schemeClr val="accent2">
                    <a:lumMod val="75000"/>
                  </a:schemeClr>
                </a:solidFill>
                <a:latin typeface="微软雅黑" panose="020B0503020204020204" charset="-122"/>
                <a:ea typeface="微软雅黑" panose="020B0503020204020204" charset="-122"/>
              </a:rPr>
              <a:t>架构，运用网络编程的知识，在服务器上写一个用户管理以及消息转发系统，用以管理注册的用户，提供查找、注销用户以及转发用户分享的相片。客户端上以前期目标为基础，在原本功能上拓展用户查找、相片分享等功能模块。用户可以给相册设定权限是开放</a:t>
            </a:r>
            <a:r>
              <a:rPr lang="en-US" altLang="zh-CN" sz="1400" dirty="0">
                <a:solidFill>
                  <a:schemeClr val="accent2">
                    <a:lumMod val="75000"/>
                  </a:schemeClr>
                </a:solidFill>
                <a:latin typeface="微软雅黑" panose="020B0503020204020204" charset="-122"/>
                <a:ea typeface="微软雅黑" panose="020B0503020204020204" charset="-122"/>
              </a:rPr>
              <a:t>or</a:t>
            </a:r>
            <a:r>
              <a:rPr lang="zh-CN" altLang="en-US" sz="1400" dirty="0">
                <a:solidFill>
                  <a:schemeClr val="accent2">
                    <a:lumMod val="75000"/>
                  </a:schemeClr>
                </a:solidFill>
                <a:latin typeface="微软雅黑" panose="020B0503020204020204" charset="-122"/>
                <a:ea typeface="微软雅黑" panose="020B0503020204020204" charset="-122"/>
              </a:rPr>
              <a:t>私密，私密相册除非是管理员或者是相册建立者否则无法查看。二是为了保障每个用户的信息安全，我们将基于零信任原理认真打造我们的用户权限审核系统，通过各类函数和逻辑审查实现反越权、反破解、反伪装等效果，实现主动防御。</a:t>
            </a:r>
            <a:endParaRPr lang="zh-CN" altLang="en-US" sz="1400" dirty="0">
              <a:solidFill>
                <a:schemeClr val="accent2">
                  <a:lumMod val="75000"/>
                </a:schemeClr>
              </a:solidFill>
              <a:latin typeface="微软雅黑" panose="020B0503020204020204" charset="-122"/>
              <a:ea typeface="微软雅黑" panose="020B0503020204020204" charset="-122"/>
            </a:endParaRPr>
          </a:p>
        </p:txBody>
      </p:sp>
      <p:sp>
        <p:nvSpPr>
          <p:cNvPr id="31" name="文本占位符 85"/>
          <p:cNvSpPr txBox="1"/>
          <p:nvPr/>
        </p:nvSpPr>
        <p:spPr>
          <a:xfrm>
            <a:off x="8013065" y="2005965"/>
            <a:ext cx="3512185" cy="1716239"/>
          </a:xfrm>
          <a:prstGeom prst="rect">
            <a:avLst/>
          </a:prstGeom>
          <a:ln>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spcBef>
                <a:spcPts val="0"/>
              </a:spcBef>
              <a:buNone/>
            </a:pPr>
            <a:r>
              <a:rPr lang="en-US" sz="11500" dirty="0">
                <a:ln>
                  <a:gradFill>
                    <a:gsLst>
                      <a:gs pos="0">
                        <a:schemeClr val="bg1">
                          <a:alpha val="17000"/>
                          <a:lumMod val="94000"/>
                        </a:schemeClr>
                      </a:gs>
                      <a:gs pos="100000">
                        <a:srgbClr val="2F6CBA">
                          <a:alpha val="0"/>
                        </a:srgbClr>
                      </a:gs>
                    </a:gsLst>
                    <a:lin ang="5400000" scaled="1"/>
                  </a:gradFill>
                </a:ln>
                <a:noFill/>
                <a:latin typeface="方正小标宋简体" panose="03000509000000000000" pitchFamily="65" charset="-122"/>
                <a:ea typeface="方正小标宋简体" panose="03000509000000000000" pitchFamily="65" charset="-122"/>
                <a:cs typeface="+mj-lt"/>
                <a:sym typeface="+mn-lt"/>
              </a:rPr>
              <a:t>topic</a:t>
            </a:r>
            <a:endParaRPr lang="en-US" sz="11500" dirty="0">
              <a:ln>
                <a:gradFill>
                  <a:gsLst>
                    <a:gs pos="0">
                      <a:schemeClr val="bg1">
                        <a:alpha val="17000"/>
                        <a:lumMod val="94000"/>
                      </a:schemeClr>
                    </a:gs>
                    <a:gs pos="100000">
                      <a:srgbClr val="2F6CBA">
                        <a:alpha val="0"/>
                      </a:srgbClr>
                    </a:gs>
                  </a:gsLst>
                  <a:lin ang="5400000" scaled="1"/>
                </a:gradFill>
              </a:ln>
              <a:noFill/>
              <a:latin typeface="方正小标宋简体" panose="03000509000000000000" pitchFamily="65" charset="-122"/>
              <a:ea typeface="方正小标宋简体" panose="03000509000000000000" pitchFamily="65" charset="-122"/>
              <a:cs typeface="+mj-lt"/>
              <a:sym typeface="+mn-lt"/>
            </a:endParaRPr>
          </a:p>
        </p:txBody>
      </p:sp>
      <p:sp>
        <p:nvSpPr>
          <p:cNvPr id="34" name="椭圆 33"/>
          <p:cNvSpPr/>
          <p:nvPr/>
        </p:nvSpPr>
        <p:spPr>
          <a:xfrm>
            <a:off x="9575165" y="550799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1151870" y="3074035"/>
            <a:ext cx="1487170" cy="148717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4474346" y="266330"/>
            <a:ext cx="1988598" cy="276999"/>
          </a:xfrm>
          <a:prstGeom prst="rect">
            <a:avLst/>
          </a:prstGeom>
          <a:noFill/>
        </p:spPr>
        <p:txBody>
          <a:bodyPr wrap="square" rtlCol="0">
            <a:spAutoFit/>
          </a:bodyPr>
          <a:lstStyle/>
          <a:p>
            <a:r>
              <a:rPr lang="en-US" altLang="zh-CN" sz="1200" dirty="0">
                <a:solidFill>
                  <a:srgbClr val="FFFFFF"/>
                </a:solidFill>
              </a:rPr>
              <a:t>https://www.ypppt.com/</a:t>
            </a:r>
            <a:endParaRPr lang="zh-CN" altLang="en-US" sz="1200" dirty="0">
              <a:solidFill>
                <a:srgbClr val="FFFFF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矩形 1"/>
          <p:cNvSpPr/>
          <p:nvPr>
            <p:custDataLst>
              <p:tags r:id="rId1"/>
            </p:custDataLst>
          </p:nvPr>
        </p:nvSpPr>
        <p:spPr>
          <a:xfrm flipH="1">
            <a:off x="0" y="0"/>
            <a:ext cx="12208510" cy="6856095"/>
          </a:xfrm>
          <a:prstGeom prst="rect">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9304020" y="-419735"/>
            <a:ext cx="7277735" cy="7277735"/>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3498850" y="-95250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410335" y="168529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1739265" y="2790825"/>
            <a:ext cx="4824730" cy="1452245"/>
            <a:chOff x="10150" y="1649"/>
            <a:chExt cx="7598" cy="2287"/>
          </a:xfrm>
        </p:grpSpPr>
        <p:sp>
          <p:nvSpPr>
            <p:cNvPr id="30" name="文本框 29"/>
            <p:cNvSpPr txBox="1"/>
            <p:nvPr/>
          </p:nvSpPr>
          <p:spPr>
            <a:xfrm>
              <a:off x="10150" y="1649"/>
              <a:ext cx="7598" cy="1745"/>
            </a:xfrm>
            <a:prstGeom prst="rect">
              <a:avLst/>
            </a:prstGeom>
            <a:noFill/>
          </p:spPr>
          <p:txBody>
            <a:bodyPr wrap="square" rtlCol="0">
              <a:spAutoFit/>
            </a:bodyPr>
            <a:lstStyle/>
            <a:p>
              <a:pPr algn="l"/>
              <a:r>
                <a:rPr lang="zh-CN" altLang="en-US" sz="6600" dirty="0">
                  <a:solidFill>
                    <a:schemeClr val="bg1"/>
                  </a:solidFill>
                  <a:latin typeface="方正小标宋简体" panose="03000509000000000000" pitchFamily="65" charset="-122"/>
                  <a:ea typeface="方正小标宋简体" panose="03000509000000000000" pitchFamily="65" charset="-122"/>
                </a:rPr>
                <a:t>系统测试</a:t>
              </a:r>
              <a:endParaRPr lang="zh-CN" altLang="en-US" sz="6600" dirty="0">
                <a:solidFill>
                  <a:schemeClr val="bg1"/>
                </a:solidFill>
                <a:latin typeface="方正小标宋简体" panose="03000509000000000000" pitchFamily="65" charset="-122"/>
                <a:ea typeface="方正小标宋简体" panose="03000509000000000000" pitchFamily="65" charset="-122"/>
              </a:endParaRPr>
            </a:p>
          </p:txBody>
        </p:sp>
        <p:sp>
          <p:nvSpPr>
            <p:cNvPr id="65" name="矩形 64"/>
            <p:cNvSpPr/>
            <p:nvPr/>
          </p:nvSpPr>
          <p:spPr>
            <a:xfrm>
              <a:off x="10158" y="3112"/>
              <a:ext cx="3440" cy="824"/>
            </a:xfrm>
            <a:prstGeom prst="rect">
              <a:avLst/>
            </a:prstGeom>
          </p:spPr>
          <p:txBody>
            <a:bodyPr wrap="none">
              <a:spAutoFit/>
            </a:bodyPr>
            <a:lstStyle/>
            <a:p>
              <a:r>
                <a:rPr lang="en-US" altLang="zh-CN" sz="2800" dirty="0">
                  <a:solidFill>
                    <a:schemeClr val="bg1"/>
                  </a:solidFill>
                  <a:latin typeface="微软雅黑" panose="020B0503020204020204" charset="-122"/>
                  <a:ea typeface="微软雅黑" panose="020B0503020204020204" charset="-122"/>
                </a:rPr>
                <a:t>System Test</a:t>
              </a:r>
              <a:endParaRPr lang="en-US" altLang="zh-CN" sz="2800" dirty="0">
                <a:solidFill>
                  <a:schemeClr val="bg1"/>
                </a:solidFill>
                <a:latin typeface="微软雅黑" panose="020B0503020204020204" charset="-122"/>
                <a:ea typeface="微软雅黑" panose="020B0503020204020204" charset="-122"/>
              </a:endParaRPr>
            </a:p>
          </p:txBody>
        </p:sp>
      </p:grpSp>
      <p:sp>
        <p:nvSpPr>
          <p:cNvPr id="12" name="文本占位符 85"/>
          <p:cNvSpPr txBox="1"/>
          <p:nvPr/>
        </p:nvSpPr>
        <p:spPr>
          <a:xfrm>
            <a:off x="1739265" y="1574165"/>
            <a:ext cx="7867650" cy="1716239"/>
          </a:xfrm>
          <a:prstGeom prst="rect">
            <a:avLst/>
          </a:prstGeom>
          <a:ln>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spcBef>
                <a:spcPts val="0"/>
              </a:spcBef>
              <a:buNone/>
            </a:pPr>
            <a:r>
              <a:rPr lang="en-US" sz="11500" dirty="0">
                <a:ln>
                  <a:gradFill>
                    <a:gsLst>
                      <a:gs pos="0">
                        <a:schemeClr val="bg1">
                          <a:alpha val="17000"/>
                          <a:lumMod val="94000"/>
                        </a:schemeClr>
                      </a:gs>
                      <a:gs pos="100000">
                        <a:srgbClr val="2F6CBA">
                          <a:alpha val="0"/>
                        </a:srgbClr>
                      </a:gs>
                    </a:gsLst>
                    <a:lin ang="5400000" scaled="1"/>
                  </a:gradFill>
                </a:ln>
                <a:noFill/>
                <a:latin typeface="方正小标宋简体" panose="03000509000000000000" pitchFamily="65" charset="-122"/>
                <a:ea typeface="方正小标宋简体" panose="03000509000000000000" pitchFamily="65" charset="-122"/>
                <a:cs typeface="+mj-lt"/>
                <a:sym typeface="+mn-lt"/>
              </a:rPr>
              <a:t>PART 03</a:t>
            </a:r>
            <a:endParaRPr lang="en-US" sz="11500" dirty="0">
              <a:ln>
                <a:gradFill>
                  <a:gsLst>
                    <a:gs pos="0">
                      <a:schemeClr val="bg1">
                        <a:alpha val="17000"/>
                        <a:lumMod val="94000"/>
                      </a:schemeClr>
                    </a:gs>
                    <a:gs pos="100000">
                      <a:srgbClr val="2F6CBA">
                        <a:alpha val="0"/>
                      </a:srgbClr>
                    </a:gs>
                  </a:gsLst>
                  <a:lin ang="5400000" scaled="1"/>
                </a:gradFill>
              </a:ln>
              <a:noFill/>
              <a:latin typeface="方正小标宋简体" panose="03000509000000000000" pitchFamily="65" charset="-122"/>
              <a:ea typeface="方正小标宋简体" panose="03000509000000000000" pitchFamily="65" charset="-122"/>
              <a:cs typeface="+mj-lt"/>
              <a:sym typeface="+mn-lt"/>
            </a:endParaRPr>
          </a:p>
        </p:txBody>
      </p:sp>
      <p:cxnSp>
        <p:nvCxnSpPr>
          <p:cNvPr id="10" name="直接连接符 9"/>
          <p:cNvCxnSpPr/>
          <p:nvPr/>
        </p:nvCxnSpPr>
        <p:spPr>
          <a:xfrm>
            <a:off x="1863725" y="4441190"/>
            <a:ext cx="4292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8688070" y="6400165"/>
            <a:ext cx="915670" cy="91567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iṥļídé"/>
          <p:cNvSpPr/>
          <p:nvPr/>
        </p:nvSpPr>
        <p:spPr bwMode="auto">
          <a:xfrm>
            <a:off x="9359900" y="0"/>
            <a:ext cx="2832100" cy="6858000"/>
          </a:xfrm>
          <a:prstGeom prst="rect">
            <a:avLst/>
          </a:prstGeom>
          <a:pattFill prst="wdDnDiag">
            <a:fgClr>
              <a:schemeClr val="bg1">
                <a:lumMod val="95000"/>
              </a:schemeClr>
            </a:fgClr>
            <a:bgClr>
              <a:schemeClr val="bg1"/>
            </a:bgClr>
          </a:patt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endParaRPr lang="zh-CN" altLang="en-US"/>
          </a:p>
        </p:txBody>
      </p:sp>
      <p:sp>
        <p:nvSpPr>
          <p:cNvPr id="4" name="椭圆 3"/>
          <p:cNvSpPr/>
          <p:nvPr/>
        </p:nvSpPr>
        <p:spPr>
          <a:xfrm>
            <a:off x="-952500" y="-95250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340360" y="427990"/>
            <a:ext cx="548640" cy="54864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737222" y="267335"/>
            <a:ext cx="2919730" cy="709295"/>
            <a:chOff x="10150" y="1649"/>
            <a:chExt cx="4598" cy="1117"/>
          </a:xfrm>
        </p:grpSpPr>
        <p:sp>
          <p:nvSpPr>
            <p:cNvPr id="30" name="文本框 29"/>
            <p:cNvSpPr txBox="1"/>
            <p:nvPr/>
          </p:nvSpPr>
          <p:spPr>
            <a:xfrm>
              <a:off x="10150" y="1649"/>
              <a:ext cx="4598" cy="824"/>
            </a:xfrm>
            <a:prstGeom prst="rect">
              <a:avLst/>
            </a:prstGeom>
            <a:noFill/>
          </p:spPr>
          <p:txBody>
            <a:bodyPr wrap="square" rtlCol="0">
              <a:spAutoFit/>
            </a:bodyPr>
            <a:lstStyle/>
            <a:p>
              <a:pPr algn="l"/>
              <a:r>
                <a:rPr lang="zh-CN" altLang="en-US" sz="2800" b="1" dirty="0">
                  <a:solidFill>
                    <a:schemeClr val="accent2">
                      <a:lumMod val="75000"/>
                    </a:schemeClr>
                  </a:solidFill>
                  <a:latin typeface="方正小标宋简体" panose="03000509000000000000" pitchFamily="65" charset="-122"/>
                  <a:ea typeface="方正小标宋简体" panose="03000509000000000000" pitchFamily="65" charset="-122"/>
                </a:rPr>
                <a:t>系统测试</a:t>
              </a:r>
              <a:endParaRPr lang="zh-CN" altLang="en-US" sz="2800" b="1" dirty="0">
                <a:solidFill>
                  <a:schemeClr val="accent2">
                    <a:lumMod val="75000"/>
                  </a:schemeClr>
                </a:solidFill>
                <a:latin typeface="方正小标宋简体" panose="03000509000000000000" pitchFamily="65" charset="-122"/>
                <a:ea typeface="方正小标宋简体" panose="03000509000000000000" pitchFamily="65" charset="-122"/>
              </a:endParaRPr>
            </a:p>
          </p:txBody>
        </p:sp>
        <p:sp>
          <p:nvSpPr>
            <p:cNvPr id="65" name="矩形 64"/>
            <p:cNvSpPr/>
            <p:nvPr/>
          </p:nvSpPr>
          <p:spPr>
            <a:xfrm>
              <a:off x="10150" y="2330"/>
              <a:ext cx="1614" cy="436"/>
            </a:xfrm>
            <a:prstGeom prst="rect">
              <a:avLst/>
            </a:prstGeom>
          </p:spPr>
          <p:txBody>
            <a:bodyPr wrap="none">
              <a:spAutoFit/>
            </a:bodyPr>
            <a:lstStyle/>
            <a:p>
              <a:r>
                <a:rPr lang="en-US" altLang="zh-CN" sz="1200" dirty="0">
                  <a:solidFill>
                    <a:schemeClr val="tx1">
                      <a:lumMod val="85000"/>
                      <a:lumOff val="15000"/>
                    </a:schemeClr>
                  </a:solidFill>
                  <a:latin typeface="微软雅黑" panose="020B0503020204020204" charset="-122"/>
                  <a:ea typeface="微软雅黑" panose="020B0503020204020204" charset="-122"/>
                </a:rPr>
                <a:t>System test</a:t>
              </a:r>
              <a:endParaRPr lang="zh-CN" altLang="en-US" sz="1200" dirty="0">
                <a:solidFill>
                  <a:schemeClr val="tx1">
                    <a:lumMod val="85000"/>
                    <a:lumOff val="15000"/>
                  </a:schemeClr>
                </a:solidFill>
                <a:latin typeface="微软雅黑" panose="020B0503020204020204" charset="-122"/>
                <a:ea typeface="微软雅黑" panose="020B0503020204020204" charset="-122"/>
              </a:endParaRPr>
            </a:p>
          </p:txBody>
        </p:sp>
      </p:grpSp>
      <p:grpSp>
        <p:nvGrpSpPr>
          <p:cNvPr id="96" name="组合 95"/>
          <p:cNvGrpSpPr/>
          <p:nvPr/>
        </p:nvGrpSpPr>
        <p:grpSpPr>
          <a:xfrm>
            <a:off x="10650855" y="742315"/>
            <a:ext cx="956310" cy="222250"/>
            <a:chOff x="16633" y="9089"/>
            <a:chExt cx="1506" cy="350"/>
          </a:xfrm>
        </p:grpSpPr>
        <p:grpSp>
          <p:nvGrpSpPr>
            <p:cNvPr id="2" name="组合 1"/>
            <p:cNvGrpSpPr/>
            <p:nvPr/>
          </p:nvGrpSpPr>
          <p:grpSpPr>
            <a:xfrm>
              <a:off x="16633" y="9089"/>
              <a:ext cx="351" cy="351"/>
              <a:chOff x="10882313" y="6396038"/>
              <a:chExt cx="303212" cy="303212"/>
            </a:xfrm>
          </p:grpSpPr>
          <p:sp>
            <p:nvSpPr>
              <p:cNvPr id="3" name="任意多边形: 形状 49"/>
              <p:cNvSpPr>
                <a:spLocks noChangeAspect="1"/>
              </p:cNvSpPr>
              <p:nvPr/>
            </p:nvSpPr>
            <p:spPr bwMode="auto">
              <a:xfrm>
                <a:off x="10982939" y="6442640"/>
                <a:ext cx="101961" cy="210009"/>
              </a:xfrm>
              <a:custGeom>
                <a:avLst/>
                <a:gdLst>
                  <a:gd name="connsiteX0" fmla="*/ 153435 w 326134"/>
                  <a:gd name="connsiteY0" fmla="*/ 529358 h 671736"/>
                  <a:gd name="connsiteX1" fmla="*/ 119645 w 326134"/>
                  <a:gd name="connsiteY1" fmla="*/ 546898 h 671736"/>
                  <a:gd name="connsiteX2" fmla="*/ 159446 w 326134"/>
                  <a:gd name="connsiteY2" fmla="*/ 561302 h 671736"/>
                  <a:gd name="connsiteX3" fmla="*/ 159446 w 326134"/>
                  <a:gd name="connsiteY3" fmla="*/ 529682 h 671736"/>
                  <a:gd name="connsiteX4" fmla="*/ 153435 w 326134"/>
                  <a:gd name="connsiteY4" fmla="*/ 529358 h 671736"/>
                  <a:gd name="connsiteX5" fmla="*/ 226631 w 326134"/>
                  <a:gd name="connsiteY5" fmla="*/ 422217 h 671736"/>
                  <a:gd name="connsiteX6" fmla="*/ 202308 w 326134"/>
                  <a:gd name="connsiteY6" fmla="*/ 424428 h 671736"/>
                  <a:gd name="connsiteX7" fmla="*/ 202308 w 326134"/>
                  <a:gd name="connsiteY7" fmla="*/ 474666 h 671736"/>
                  <a:gd name="connsiteX8" fmla="*/ 252558 w 326134"/>
                  <a:gd name="connsiteY8" fmla="*/ 441764 h 671736"/>
                  <a:gd name="connsiteX9" fmla="*/ 226631 w 326134"/>
                  <a:gd name="connsiteY9" fmla="*/ 422217 h 671736"/>
                  <a:gd name="connsiteX10" fmla="*/ 149921 w 326134"/>
                  <a:gd name="connsiteY10" fmla="*/ 298453 h 671736"/>
                  <a:gd name="connsiteX11" fmla="*/ 88390 w 326134"/>
                  <a:gd name="connsiteY11" fmla="*/ 343711 h 671736"/>
                  <a:gd name="connsiteX12" fmla="*/ 149921 w 326134"/>
                  <a:gd name="connsiteY12" fmla="*/ 379555 h 671736"/>
                  <a:gd name="connsiteX13" fmla="*/ 217727 w 326134"/>
                  <a:gd name="connsiteY13" fmla="*/ 142410 h 671736"/>
                  <a:gd name="connsiteX14" fmla="*/ 208658 w 326134"/>
                  <a:gd name="connsiteY14" fmla="*/ 143472 h 671736"/>
                  <a:gd name="connsiteX15" fmla="*/ 208658 w 326134"/>
                  <a:gd name="connsiteY15" fmla="*/ 222253 h 671736"/>
                  <a:gd name="connsiteX16" fmla="*/ 270961 w 326134"/>
                  <a:gd name="connsiteY16" fmla="*/ 166600 h 671736"/>
                  <a:gd name="connsiteX17" fmla="*/ 217727 w 326134"/>
                  <a:gd name="connsiteY17" fmla="*/ 142410 h 671736"/>
                  <a:gd name="connsiteX18" fmla="*/ 176946 w 326134"/>
                  <a:gd name="connsiteY18" fmla="*/ 57 h 671736"/>
                  <a:gd name="connsiteX19" fmla="*/ 222429 w 326134"/>
                  <a:gd name="connsiteY19" fmla="*/ 17460 h 671736"/>
                  <a:gd name="connsiteX20" fmla="*/ 209421 w 326134"/>
                  <a:gd name="connsiteY20" fmla="*/ 68451 h 671736"/>
                  <a:gd name="connsiteX21" fmla="*/ 209421 w 326134"/>
                  <a:gd name="connsiteY21" fmla="*/ 91957 h 671736"/>
                  <a:gd name="connsiteX22" fmla="*/ 325412 w 326134"/>
                  <a:gd name="connsiteY22" fmla="*/ 151627 h 671736"/>
                  <a:gd name="connsiteX23" fmla="*/ 205085 w 326134"/>
                  <a:gd name="connsiteY23" fmla="*/ 278199 h 671736"/>
                  <a:gd name="connsiteX24" fmla="*/ 205085 w 326134"/>
                  <a:gd name="connsiteY24" fmla="*/ 376202 h 671736"/>
                  <a:gd name="connsiteX25" fmla="*/ 304092 w 326134"/>
                  <a:gd name="connsiteY25" fmla="*/ 432979 h 671736"/>
                  <a:gd name="connsiteX26" fmla="*/ 193883 w 326134"/>
                  <a:gd name="connsiteY26" fmla="*/ 519409 h 671736"/>
                  <a:gd name="connsiteX27" fmla="*/ 193883 w 326134"/>
                  <a:gd name="connsiteY27" fmla="*/ 575101 h 671736"/>
                  <a:gd name="connsiteX28" fmla="*/ 326134 w 326134"/>
                  <a:gd name="connsiteY28" fmla="*/ 618859 h 671736"/>
                  <a:gd name="connsiteX29" fmla="*/ 194606 w 326134"/>
                  <a:gd name="connsiteY29" fmla="*/ 599692 h 671736"/>
                  <a:gd name="connsiteX30" fmla="*/ 170396 w 326134"/>
                  <a:gd name="connsiteY30" fmla="*/ 671658 h 671736"/>
                  <a:gd name="connsiteX31" fmla="*/ 159556 w 326134"/>
                  <a:gd name="connsiteY31" fmla="*/ 598246 h 671736"/>
                  <a:gd name="connsiteX32" fmla="*/ 63078 w 326134"/>
                  <a:gd name="connsiteY32" fmla="*/ 542192 h 671736"/>
                  <a:gd name="connsiteX33" fmla="*/ 153413 w 326134"/>
                  <a:gd name="connsiteY33" fmla="*/ 479630 h 671736"/>
                  <a:gd name="connsiteX34" fmla="*/ 153413 w 326134"/>
                  <a:gd name="connsiteY34" fmla="*/ 410919 h 671736"/>
                  <a:gd name="connsiteX35" fmla="*/ 38868 w 326134"/>
                  <a:gd name="connsiteY35" fmla="*/ 356312 h 671736"/>
                  <a:gd name="connsiteX36" fmla="*/ 149800 w 326134"/>
                  <a:gd name="connsiteY36" fmla="*/ 239142 h 671736"/>
                  <a:gd name="connsiteX37" fmla="*/ 149800 w 326134"/>
                  <a:gd name="connsiteY37" fmla="*/ 167177 h 671736"/>
                  <a:gd name="connsiteX38" fmla="*/ 11768 w 326134"/>
                  <a:gd name="connsiteY38" fmla="*/ 206234 h 671736"/>
                  <a:gd name="connsiteX39" fmla="*/ 27305 w 326134"/>
                  <a:gd name="connsiteY39" fmla="*/ 144756 h 671736"/>
                  <a:gd name="connsiteX40" fmla="*/ 148355 w 326134"/>
                  <a:gd name="connsiteY40" fmla="*/ 97743 h 671736"/>
                  <a:gd name="connsiteX41" fmla="*/ 148355 w 326134"/>
                  <a:gd name="connsiteY41" fmla="*/ 63750 h 671736"/>
                  <a:gd name="connsiteX42" fmla="*/ 134985 w 326134"/>
                  <a:gd name="connsiteY42" fmla="*/ 30117 h 671736"/>
                  <a:gd name="connsiteX43" fmla="*/ 176946 w 326134"/>
                  <a:gd name="connsiteY43" fmla="*/ 57 h 67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26134" h="671736">
                    <a:moveTo>
                      <a:pt x="153435" y="529358"/>
                    </a:moveTo>
                    <a:cubicBezTo>
                      <a:pt x="142586" y="529177"/>
                      <a:pt x="120751" y="530824"/>
                      <a:pt x="119645" y="546898"/>
                    </a:cubicBezTo>
                    <a:cubicBezTo>
                      <a:pt x="118171" y="568329"/>
                      <a:pt x="159446" y="561302"/>
                      <a:pt x="159446" y="561302"/>
                    </a:cubicBezTo>
                    <a:lnTo>
                      <a:pt x="159446" y="529682"/>
                    </a:lnTo>
                    <a:cubicBezTo>
                      <a:pt x="159446" y="529682"/>
                      <a:pt x="157051" y="529419"/>
                      <a:pt x="153435" y="529358"/>
                    </a:cubicBezTo>
                    <a:close/>
                    <a:moveTo>
                      <a:pt x="226631" y="422217"/>
                    </a:moveTo>
                    <a:cubicBezTo>
                      <a:pt x="214336" y="421509"/>
                      <a:pt x="202308" y="424428"/>
                      <a:pt x="202308" y="424428"/>
                    </a:cubicBezTo>
                    <a:lnTo>
                      <a:pt x="202308" y="474666"/>
                    </a:lnTo>
                    <a:cubicBezTo>
                      <a:pt x="202308" y="474666"/>
                      <a:pt x="254696" y="470421"/>
                      <a:pt x="252558" y="441764"/>
                    </a:cubicBezTo>
                    <a:cubicBezTo>
                      <a:pt x="251489" y="427259"/>
                      <a:pt x="238926" y="422925"/>
                      <a:pt x="226631" y="422217"/>
                    </a:cubicBezTo>
                    <a:close/>
                    <a:moveTo>
                      <a:pt x="149921" y="298453"/>
                    </a:moveTo>
                    <a:cubicBezTo>
                      <a:pt x="149921" y="298453"/>
                      <a:pt x="92302" y="306056"/>
                      <a:pt x="88390" y="343711"/>
                    </a:cubicBezTo>
                    <a:cubicBezTo>
                      <a:pt x="84833" y="381003"/>
                      <a:pt x="149921" y="379555"/>
                      <a:pt x="149921" y="379555"/>
                    </a:cubicBezTo>
                    <a:close/>
                    <a:moveTo>
                      <a:pt x="217727" y="142410"/>
                    </a:moveTo>
                    <a:cubicBezTo>
                      <a:pt x="212256" y="142839"/>
                      <a:pt x="208658" y="143472"/>
                      <a:pt x="208658" y="143472"/>
                    </a:cubicBezTo>
                    <a:lnTo>
                      <a:pt x="208658" y="222253"/>
                    </a:lnTo>
                    <a:cubicBezTo>
                      <a:pt x="208658" y="222253"/>
                      <a:pt x="275333" y="199486"/>
                      <a:pt x="270961" y="166600"/>
                    </a:cubicBezTo>
                    <a:cubicBezTo>
                      <a:pt x="267409" y="141665"/>
                      <a:pt x="234140" y="141123"/>
                      <a:pt x="217727" y="142410"/>
                    </a:cubicBezTo>
                    <a:close/>
                    <a:moveTo>
                      <a:pt x="176946" y="57"/>
                    </a:moveTo>
                    <a:cubicBezTo>
                      <a:pt x="197226" y="-712"/>
                      <a:pt x="218093" y="6431"/>
                      <a:pt x="222429" y="17460"/>
                    </a:cubicBezTo>
                    <a:cubicBezTo>
                      <a:pt x="231463" y="39520"/>
                      <a:pt x="209421" y="68451"/>
                      <a:pt x="209421" y="68451"/>
                    </a:cubicBezTo>
                    <a:lnTo>
                      <a:pt x="209421" y="91957"/>
                    </a:lnTo>
                    <a:cubicBezTo>
                      <a:pt x="324689" y="73514"/>
                      <a:pt x="325412" y="151627"/>
                      <a:pt x="325412" y="151627"/>
                    </a:cubicBezTo>
                    <a:cubicBezTo>
                      <a:pt x="323966" y="248907"/>
                      <a:pt x="205085" y="278199"/>
                      <a:pt x="205085" y="278199"/>
                    </a:cubicBezTo>
                    <a:lnTo>
                      <a:pt x="205085" y="376202"/>
                    </a:lnTo>
                    <a:cubicBezTo>
                      <a:pt x="205085" y="376202"/>
                      <a:pt x="301924" y="369693"/>
                      <a:pt x="304092" y="432979"/>
                    </a:cubicBezTo>
                    <a:cubicBezTo>
                      <a:pt x="306260" y="496265"/>
                      <a:pt x="193883" y="519409"/>
                      <a:pt x="193883" y="519409"/>
                    </a:cubicBezTo>
                    <a:lnTo>
                      <a:pt x="193883" y="575101"/>
                    </a:lnTo>
                    <a:cubicBezTo>
                      <a:pt x="220261" y="589205"/>
                      <a:pt x="326134" y="618859"/>
                      <a:pt x="326134" y="618859"/>
                    </a:cubicBezTo>
                    <a:cubicBezTo>
                      <a:pt x="293252" y="618859"/>
                      <a:pt x="194606" y="599692"/>
                      <a:pt x="194606" y="599692"/>
                    </a:cubicBezTo>
                    <a:cubicBezTo>
                      <a:pt x="195329" y="654661"/>
                      <a:pt x="180875" y="673104"/>
                      <a:pt x="170396" y="671658"/>
                    </a:cubicBezTo>
                    <a:cubicBezTo>
                      <a:pt x="160279" y="670211"/>
                      <a:pt x="159556" y="598246"/>
                      <a:pt x="159556" y="598246"/>
                    </a:cubicBezTo>
                    <a:cubicBezTo>
                      <a:pt x="159556" y="598246"/>
                      <a:pt x="66691" y="584865"/>
                      <a:pt x="63078" y="542192"/>
                    </a:cubicBezTo>
                    <a:cubicBezTo>
                      <a:pt x="59465" y="499519"/>
                      <a:pt x="153413" y="479630"/>
                      <a:pt x="153413" y="479630"/>
                    </a:cubicBezTo>
                    <a:lnTo>
                      <a:pt x="153413" y="410919"/>
                    </a:lnTo>
                    <a:cubicBezTo>
                      <a:pt x="153413" y="410919"/>
                      <a:pt x="47902" y="418152"/>
                      <a:pt x="38868" y="356312"/>
                    </a:cubicBezTo>
                    <a:cubicBezTo>
                      <a:pt x="30196" y="294473"/>
                      <a:pt x="149800" y="239142"/>
                      <a:pt x="149800" y="239142"/>
                    </a:cubicBezTo>
                    <a:lnTo>
                      <a:pt x="149800" y="167177"/>
                    </a:lnTo>
                    <a:cubicBezTo>
                      <a:pt x="90179" y="167177"/>
                      <a:pt x="32364" y="214190"/>
                      <a:pt x="11768" y="206234"/>
                    </a:cubicBezTo>
                    <a:cubicBezTo>
                      <a:pt x="-8829" y="197916"/>
                      <a:pt x="-1602" y="163922"/>
                      <a:pt x="27305" y="144756"/>
                    </a:cubicBezTo>
                    <a:cubicBezTo>
                      <a:pt x="55851" y="125951"/>
                      <a:pt x="148355" y="97743"/>
                      <a:pt x="148355" y="97743"/>
                    </a:cubicBezTo>
                    <a:lnTo>
                      <a:pt x="148355" y="63750"/>
                    </a:lnTo>
                    <a:cubicBezTo>
                      <a:pt x="127758" y="55794"/>
                      <a:pt x="134985" y="30117"/>
                      <a:pt x="134985" y="30117"/>
                    </a:cubicBezTo>
                    <a:cubicBezTo>
                      <a:pt x="136972" y="9504"/>
                      <a:pt x="156665" y="825"/>
                      <a:pt x="176946" y="57"/>
                    </a:cubicBezTo>
                    <a:close/>
                  </a:path>
                </a:pathLst>
              </a:custGeom>
              <a:solidFill>
                <a:schemeClr val="accent1"/>
              </a:solid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 name="椭圆 8"/>
              <p:cNvSpPr/>
              <p:nvPr/>
            </p:nvSpPr>
            <p:spPr>
              <a:xfrm>
                <a:off x="10882313" y="6396038"/>
                <a:ext cx="303212" cy="303212"/>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1" name="组合 10"/>
            <p:cNvGrpSpPr/>
            <p:nvPr/>
          </p:nvGrpSpPr>
          <p:grpSpPr>
            <a:xfrm>
              <a:off x="17211" y="9089"/>
              <a:ext cx="351" cy="351"/>
              <a:chOff x="11237431" y="6396038"/>
              <a:chExt cx="303212" cy="303212"/>
            </a:xfrm>
          </p:grpSpPr>
          <p:grpSp>
            <p:nvGrpSpPr>
              <p:cNvPr id="12" name="组合 11"/>
              <p:cNvGrpSpPr>
                <a:grpSpLocks noChangeAspect="1"/>
              </p:cNvGrpSpPr>
              <p:nvPr/>
            </p:nvGrpSpPr>
            <p:grpSpPr>
              <a:xfrm>
                <a:off x="11294041" y="6451104"/>
                <a:ext cx="213972" cy="210009"/>
                <a:chOff x="3263255" y="1417662"/>
                <a:chExt cx="415236" cy="407545"/>
              </a:xfrm>
              <a:solidFill>
                <a:schemeClr val="accent4"/>
              </a:solidFill>
            </p:grpSpPr>
            <p:sp>
              <p:nvSpPr>
                <p:cNvPr id="13" name="Freeform 99"/>
                <p:cNvSpPr/>
                <p:nvPr/>
              </p:nvSpPr>
              <p:spPr bwMode="auto">
                <a:xfrm>
                  <a:off x="3263255" y="1452265"/>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14" name="Freeform 100"/>
                <p:cNvSpPr/>
                <p:nvPr/>
              </p:nvSpPr>
              <p:spPr bwMode="auto">
                <a:xfrm>
                  <a:off x="3318364" y="1466363"/>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15" name="Freeform 101"/>
                <p:cNvSpPr/>
                <p:nvPr/>
              </p:nvSpPr>
              <p:spPr bwMode="auto">
                <a:xfrm>
                  <a:off x="3392696" y="1417662"/>
                  <a:ext cx="73051" cy="99964"/>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18" name="Freeform 102"/>
                <p:cNvSpPr/>
                <p:nvPr/>
              </p:nvSpPr>
              <p:spPr bwMode="auto">
                <a:xfrm>
                  <a:off x="3489456" y="1438808"/>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1" name="Freeform 103"/>
                <p:cNvSpPr/>
                <p:nvPr/>
              </p:nvSpPr>
              <p:spPr bwMode="auto">
                <a:xfrm>
                  <a:off x="3579808" y="1471489"/>
                  <a:ext cx="97401" cy="7497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2" name="Freeform 104"/>
                <p:cNvSpPr/>
                <p:nvPr/>
              </p:nvSpPr>
              <p:spPr bwMode="auto">
                <a:xfrm>
                  <a:off x="3506117" y="1518267"/>
                  <a:ext cx="109576" cy="71769"/>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6" name="Freeform 105"/>
                <p:cNvSpPr/>
                <p:nvPr/>
              </p:nvSpPr>
              <p:spPr bwMode="auto">
                <a:xfrm>
                  <a:off x="3602236" y="1568249"/>
                  <a:ext cx="76255" cy="69847"/>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7" name="Freeform 106"/>
                <p:cNvSpPr/>
                <p:nvPr/>
              </p:nvSpPr>
              <p:spPr bwMode="auto">
                <a:xfrm>
                  <a:off x="3525981" y="1586191"/>
                  <a:ext cx="77536" cy="65361"/>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8" name="Freeform 107"/>
                <p:cNvSpPr/>
                <p:nvPr/>
              </p:nvSpPr>
              <p:spPr bwMode="auto">
                <a:xfrm>
                  <a:off x="3406153" y="1539413"/>
                  <a:ext cx="101246" cy="87789"/>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9" name="Freeform 108"/>
                <p:cNvSpPr/>
                <p:nvPr/>
              </p:nvSpPr>
              <p:spPr bwMode="auto">
                <a:xfrm>
                  <a:off x="3408716" y="1601570"/>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31" name="Freeform 109"/>
                <p:cNvSpPr/>
                <p:nvPr/>
              </p:nvSpPr>
              <p:spPr bwMode="auto">
                <a:xfrm>
                  <a:off x="3503554" y="1609901"/>
                  <a:ext cx="74332" cy="171092"/>
                </a:xfrm>
                <a:custGeom>
                  <a:avLst/>
                  <a:gdLst>
                    <a:gd name="T0" fmla="*/ 0 w 508"/>
                    <a:gd name="T1" fmla="*/ 0 h 1171"/>
                    <a:gd name="T2" fmla="*/ 51 w 508"/>
                    <a:gd name="T3" fmla="*/ 187 h 1171"/>
                    <a:gd name="T4" fmla="*/ 282 w 508"/>
                    <a:gd name="T5" fmla="*/ 587 h 1171"/>
                    <a:gd name="T6" fmla="*/ 323 w 508"/>
                    <a:gd name="T7" fmla="*/ 1171 h 1171"/>
                    <a:gd name="T8" fmla="*/ 0 w 508"/>
                    <a:gd name="T9" fmla="*/ 0 h 1171"/>
                  </a:gdLst>
                  <a:ahLst/>
                  <a:cxnLst>
                    <a:cxn ang="0">
                      <a:pos x="T0" y="T1"/>
                    </a:cxn>
                    <a:cxn ang="0">
                      <a:pos x="T2" y="T3"/>
                    </a:cxn>
                    <a:cxn ang="0">
                      <a:pos x="T4" y="T5"/>
                    </a:cxn>
                    <a:cxn ang="0">
                      <a:pos x="T6" y="T7"/>
                    </a:cxn>
                    <a:cxn ang="0">
                      <a:pos x="T8" y="T9"/>
                    </a:cxn>
                  </a:cxnLst>
                  <a:rect l="0" t="0" r="r" b="b"/>
                  <a:pathLst>
                    <a:path w="508" h="1171">
                      <a:moveTo>
                        <a:pt x="0" y="0"/>
                      </a:moveTo>
                      <a:lnTo>
                        <a:pt x="51" y="187"/>
                      </a:lnTo>
                      <a:cubicBezTo>
                        <a:pt x="51" y="187"/>
                        <a:pt x="227" y="313"/>
                        <a:pt x="282" y="587"/>
                      </a:cubicBezTo>
                      <a:cubicBezTo>
                        <a:pt x="337" y="860"/>
                        <a:pt x="323" y="1171"/>
                        <a:pt x="323" y="1171"/>
                      </a:cubicBezTo>
                      <a:cubicBezTo>
                        <a:pt x="323" y="1171"/>
                        <a:pt x="508" y="324"/>
                        <a:pt x="0"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32" name="Freeform 110"/>
                <p:cNvSpPr/>
                <p:nvPr/>
              </p:nvSpPr>
              <p:spPr bwMode="auto">
                <a:xfrm>
                  <a:off x="3436911" y="1665650"/>
                  <a:ext cx="54468" cy="112780"/>
                </a:xfrm>
                <a:custGeom>
                  <a:avLst/>
                  <a:gdLst>
                    <a:gd name="T0" fmla="*/ 171 w 372"/>
                    <a:gd name="T1" fmla="*/ 20 h 772"/>
                    <a:gd name="T2" fmla="*/ 0 w 372"/>
                    <a:gd name="T3" fmla="*/ 0 h 772"/>
                    <a:gd name="T4" fmla="*/ 187 w 372"/>
                    <a:gd name="T5" fmla="*/ 354 h 772"/>
                    <a:gd name="T6" fmla="*/ 198 w 372"/>
                    <a:gd name="T7" fmla="*/ 772 h 772"/>
                    <a:gd name="T8" fmla="*/ 171 w 372"/>
                    <a:gd name="T9" fmla="*/ 20 h 772"/>
                  </a:gdLst>
                  <a:ahLst/>
                  <a:cxnLst>
                    <a:cxn ang="0">
                      <a:pos x="T0" y="T1"/>
                    </a:cxn>
                    <a:cxn ang="0">
                      <a:pos x="T2" y="T3"/>
                    </a:cxn>
                    <a:cxn ang="0">
                      <a:pos x="T4" y="T5"/>
                    </a:cxn>
                    <a:cxn ang="0">
                      <a:pos x="T6" y="T7"/>
                    </a:cxn>
                    <a:cxn ang="0">
                      <a:pos x="T8" y="T9"/>
                    </a:cxn>
                  </a:cxnLst>
                  <a:rect l="0" t="0" r="r" b="b"/>
                  <a:pathLst>
                    <a:path w="372" h="772">
                      <a:moveTo>
                        <a:pt x="171" y="20"/>
                      </a:moveTo>
                      <a:lnTo>
                        <a:pt x="0" y="0"/>
                      </a:lnTo>
                      <a:cubicBezTo>
                        <a:pt x="0" y="0"/>
                        <a:pt x="139" y="149"/>
                        <a:pt x="187" y="354"/>
                      </a:cubicBezTo>
                      <a:cubicBezTo>
                        <a:pt x="236" y="560"/>
                        <a:pt x="198" y="772"/>
                        <a:pt x="198" y="772"/>
                      </a:cubicBezTo>
                      <a:cubicBezTo>
                        <a:pt x="198" y="772"/>
                        <a:pt x="372" y="491"/>
                        <a:pt x="171" y="2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33" name="Freeform 111"/>
                <p:cNvSpPr/>
                <p:nvPr/>
              </p:nvSpPr>
              <p:spPr bwMode="auto">
                <a:xfrm>
                  <a:off x="3290169" y="1548384"/>
                  <a:ext cx="148024" cy="276823"/>
                </a:xfrm>
                <a:custGeom>
                  <a:avLst/>
                  <a:gdLst>
                    <a:gd name="T0" fmla="*/ 752 w 1017"/>
                    <a:gd name="T1" fmla="*/ 208 h 1899"/>
                    <a:gd name="T2" fmla="*/ 399 w 1017"/>
                    <a:gd name="T3" fmla="*/ 966 h 1899"/>
                    <a:gd name="T4" fmla="*/ 1017 w 1017"/>
                    <a:gd name="T5" fmla="*/ 1899 h 1899"/>
                    <a:gd name="T6" fmla="*/ 521 w 1017"/>
                    <a:gd name="T7" fmla="*/ 1879 h 1899"/>
                    <a:gd name="T8" fmla="*/ 407 w 1017"/>
                    <a:gd name="T9" fmla="*/ 489 h 1899"/>
                    <a:gd name="T10" fmla="*/ 281 w 1017"/>
                    <a:gd name="T11" fmla="*/ 0 h 1899"/>
                    <a:gd name="T12" fmla="*/ 492 w 1017"/>
                    <a:gd name="T13" fmla="*/ 379 h 1899"/>
                    <a:gd name="T14" fmla="*/ 598 w 1017"/>
                    <a:gd name="T15" fmla="*/ 269 h 1899"/>
                    <a:gd name="T16" fmla="*/ 752 w 1017"/>
                    <a:gd name="T17" fmla="*/ 208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7" h="1899">
                      <a:moveTo>
                        <a:pt x="752" y="208"/>
                      </a:moveTo>
                      <a:cubicBezTo>
                        <a:pt x="752" y="208"/>
                        <a:pt x="354" y="456"/>
                        <a:pt x="399" y="966"/>
                      </a:cubicBezTo>
                      <a:cubicBezTo>
                        <a:pt x="443" y="1475"/>
                        <a:pt x="1017" y="1899"/>
                        <a:pt x="1017" y="1899"/>
                      </a:cubicBezTo>
                      <a:lnTo>
                        <a:pt x="521" y="1879"/>
                      </a:lnTo>
                      <a:cubicBezTo>
                        <a:pt x="521" y="1879"/>
                        <a:pt x="0" y="1161"/>
                        <a:pt x="407" y="489"/>
                      </a:cubicBezTo>
                      <a:cubicBezTo>
                        <a:pt x="407" y="489"/>
                        <a:pt x="460" y="191"/>
                        <a:pt x="281" y="0"/>
                      </a:cubicBezTo>
                      <a:cubicBezTo>
                        <a:pt x="281" y="0"/>
                        <a:pt x="472" y="142"/>
                        <a:pt x="492" y="379"/>
                      </a:cubicBezTo>
                      <a:cubicBezTo>
                        <a:pt x="492" y="379"/>
                        <a:pt x="543" y="326"/>
                        <a:pt x="598" y="269"/>
                      </a:cubicBezTo>
                      <a:cubicBezTo>
                        <a:pt x="653" y="212"/>
                        <a:pt x="752" y="208"/>
                        <a:pt x="752" y="208"/>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grpSp>
          <p:sp>
            <p:nvSpPr>
              <p:cNvPr id="34" name="椭圆 33"/>
              <p:cNvSpPr/>
              <p:nvPr/>
            </p:nvSpPr>
            <p:spPr>
              <a:xfrm>
                <a:off x="11237431" y="6396038"/>
                <a:ext cx="303212" cy="303212"/>
              </a:xfrm>
              <a:prstGeom prst="ellipse">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6" name="组合 35"/>
            <p:cNvGrpSpPr/>
            <p:nvPr/>
          </p:nvGrpSpPr>
          <p:grpSpPr>
            <a:xfrm>
              <a:off x="17789" y="9089"/>
              <a:ext cx="351" cy="351"/>
              <a:chOff x="11616276" y="6396038"/>
              <a:chExt cx="303212" cy="303212"/>
            </a:xfrm>
          </p:grpSpPr>
          <p:grpSp>
            <p:nvGrpSpPr>
              <p:cNvPr id="37" name="组合 36"/>
              <p:cNvGrpSpPr>
                <a:grpSpLocks noChangeAspect="1"/>
              </p:cNvGrpSpPr>
              <p:nvPr/>
            </p:nvGrpSpPr>
            <p:grpSpPr>
              <a:xfrm>
                <a:off x="11641148" y="6471951"/>
                <a:ext cx="253468" cy="151386"/>
                <a:chOff x="2655835" y="2119973"/>
                <a:chExt cx="793944" cy="474188"/>
              </a:xfrm>
              <a:solidFill>
                <a:schemeClr val="tx1">
                  <a:lumMod val="50000"/>
                  <a:lumOff val="50000"/>
                </a:schemeClr>
              </a:solidFill>
            </p:grpSpPr>
            <p:sp>
              <p:nvSpPr>
                <p:cNvPr id="38" name="任意多边形: 形状 70"/>
                <p:cNvSpPr/>
                <p:nvPr/>
              </p:nvSpPr>
              <p:spPr bwMode="auto">
                <a:xfrm>
                  <a:off x="2699409" y="2278890"/>
                  <a:ext cx="705515" cy="314630"/>
                </a:xfrm>
                <a:custGeom>
                  <a:avLst/>
                  <a:gdLst>
                    <a:gd name="connsiteX0" fmla="*/ 1425576 w 1747838"/>
                    <a:gd name="connsiteY0" fmla="*/ 322262 h 779463"/>
                    <a:gd name="connsiteX1" fmla="*/ 1376363 w 1747838"/>
                    <a:gd name="connsiteY1" fmla="*/ 326643 h 779463"/>
                    <a:gd name="connsiteX2" fmla="*/ 1376363 w 1747838"/>
                    <a:gd name="connsiteY2" fmla="*/ 390525 h 779463"/>
                    <a:gd name="connsiteX3" fmla="*/ 1425576 w 1747838"/>
                    <a:gd name="connsiteY3" fmla="*/ 383954 h 779463"/>
                    <a:gd name="connsiteX4" fmla="*/ 327025 w 1747838"/>
                    <a:gd name="connsiteY4" fmla="*/ 322262 h 779463"/>
                    <a:gd name="connsiteX5" fmla="*/ 327025 w 1747838"/>
                    <a:gd name="connsiteY5" fmla="*/ 383954 h 779463"/>
                    <a:gd name="connsiteX6" fmla="*/ 376238 w 1747838"/>
                    <a:gd name="connsiteY6" fmla="*/ 390525 h 779463"/>
                    <a:gd name="connsiteX7" fmla="*/ 376238 w 1747838"/>
                    <a:gd name="connsiteY7" fmla="*/ 326643 h 779463"/>
                    <a:gd name="connsiteX8" fmla="*/ 1524000 w 1747838"/>
                    <a:gd name="connsiteY8" fmla="*/ 312737 h 779463"/>
                    <a:gd name="connsiteX9" fmla="*/ 1476375 w 1747838"/>
                    <a:gd name="connsiteY9" fmla="*/ 315581 h 779463"/>
                    <a:gd name="connsiteX10" fmla="*/ 1476375 w 1747838"/>
                    <a:gd name="connsiteY10" fmla="*/ 381000 h 779463"/>
                    <a:gd name="connsiteX11" fmla="*/ 1524000 w 1747838"/>
                    <a:gd name="connsiteY11" fmla="*/ 372112 h 779463"/>
                    <a:gd name="connsiteX12" fmla="*/ 228600 w 1747838"/>
                    <a:gd name="connsiteY12" fmla="*/ 312737 h 779463"/>
                    <a:gd name="connsiteX13" fmla="*/ 228600 w 1747838"/>
                    <a:gd name="connsiteY13" fmla="*/ 372112 h 779463"/>
                    <a:gd name="connsiteX14" fmla="*/ 276225 w 1747838"/>
                    <a:gd name="connsiteY14" fmla="*/ 381000 h 779463"/>
                    <a:gd name="connsiteX15" fmla="*/ 276225 w 1747838"/>
                    <a:gd name="connsiteY15" fmla="*/ 315581 h 779463"/>
                    <a:gd name="connsiteX16" fmla="*/ 1625600 w 1747838"/>
                    <a:gd name="connsiteY16" fmla="*/ 292100 h 779463"/>
                    <a:gd name="connsiteX17" fmla="*/ 1574800 w 1747838"/>
                    <a:gd name="connsiteY17" fmla="*/ 303285 h 779463"/>
                    <a:gd name="connsiteX18" fmla="*/ 1574800 w 1747838"/>
                    <a:gd name="connsiteY18" fmla="*/ 363538 h 779463"/>
                    <a:gd name="connsiteX19" fmla="*/ 1625600 w 1747838"/>
                    <a:gd name="connsiteY19" fmla="*/ 353075 h 779463"/>
                    <a:gd name="connsiteX20" fmla="*/ 127000 w 1747838"/>
                    <a:gd name="connsiteY20" fmla="*/ 292100 h 779463"/>
                    <a:gd name="connsiteX21" fmla="*/ 127000 w 1747838"/>
                    <a:gd name="connsiteY21" fmla="*/ 353075 h 779463"/>
                    <a:gd name="connsiteX22" fmla="*/ 177800 w 1747838"/>
                    <a:gd name="connsiteY22" fmla="*/ 363538 h 779463"/>
                    <a:gd name="connsiteX23" fmla="*/ 177800 w 1747838"/>
                    <a:gd name="connsiteY23" fmla="*/ 303285 h 779463"/>
                    <a:gd name="connsiteX24" fmla="*/ 425450 w 1747838"/>
                    <a:gd name="connsiteY24" fmla="*/ 290512 h 779463"/>
                    <a:gd name="connsiteX25" fmla="*/ 425450 w 1747838"/>
                    <a:gd name="connsiteY25" fmla="*/ 354012 h 779463"/>
                    <a:gd name="connsiteX26" fmla="*/ 1327150 w 1747838"/>
                    <a:gd name="connsiteY26" fmla="*/ 354012 h 779463"/>
                    <a:gd name="connsiteX27" fmla="*/ 1327150 w 1747838"/>
                    <a:gd name="connsiteY27" fmla="*/ 290512 h 779463"/>
                    <a:gd name="connsiteX28" fmla="*/ 1714501 w 1747838"/>
                    <a:gd name="connsiteY28" fmla="*/ 276225 h 779463"/>
                    <a:gd name="connsiteX29" fmla="*/ 1671638 w 1747838"/>
                    <a:gd name="connsiteY29" fmla="*/ 280963 h 779463"/>
                    <a:gd name="connsiteX30" fmla="*/ 1671638 w 1747838"/>
                    <a:gd name="connsiteY30" fmla="*/ 347663 h 779463"/>
                    <a:gd name="connsiteX31" fmla="*/ 1714501 w 1747838"/>
                    <a:gd name="connsiteY31" fmla="*/ 346205 h 779463"/>
                    <a:gd name="connsiteX32" fmla="*/ 38100 w 1747838"/>
                    <a:gd name="connsiteY32" fmla="*/ 276225 h 779463"/>
                    <a:gd name="connsiteX33" fmla="*/ 38100 w 1747838"/>
                    <a:gd name="connsiteY33" fmla="*/ 346205 h 779463"/>
                    <a:gd name="connsiteX34" fmla="*/ 80963 w 1747838"/>
                    <a:gd name="connsiteY34" fmla="*/ 347663 h 779463"/>
                    <a:gd name="connsiteX35" fmla="*/ 80963 w 1747838"/>
                    <a:gd name="connsiteY35" fmla="*/ 280963 h 779463"/>
                    <a:gd name="connsiteX36" fmla="*/ 876335 w 1747838"/>
                    <a:gd name="connsiteY36" fmla="*/ 96837 h 779463"/>
                    <a:gd name="connsiteX37" fmla="*/ 547688 w 1747838"/>
                    <a:gd name="connsiteY37" fmla="*/ 265112 h 779463"/>
                    <a:gd name="connsiteX38" fmla="*/ 1209676 w 1747838"/>
                    <a:gd name="connsiteY38" fmla="*/ 265112 h 779463"/>
                    <a:gd name="connsiteX39" fmla="*/ 1011507 w 1747838"/>
                    <a:gd name="connsiteY39" fmla="*/ 0 h 779463"/>
                    <a:gd name="connsiteX40" fmla="*/ 1112261 w 1747838"/>
                    <a:gd name="connsiteY40" fmla="*/ 0 h 779463"/>
                    <a:gd name="connsiteX41" fmla="*/ 1112261 w 1747838"/>
                    <a:gd name="connsiteY41" fmla="*/ 158204 h 779463"/>
                    <a:gd name="connsiteX42" fmla="*/ 1163540 w 1747838"/>
                    <a:gd name="connsiteY42" fmla="*/ 177348 h 779463"/>
                    <a:gd name="connsiteX43" fmla="*/ 1163540 w 1747838"/>
                    <a:gd name="connsiteY43" fmla="*/ 5418 h 779463"/>
                    <a:gd name="connsiteX44" fmla="*/ 1226737 w 1747838"/>
                    <a:gd name="connsiteY44" fmla="*/ 5418 h 779463"/>
                    <a:gd name="connsiteX45" fmla="*/ 1226737 w 1747838"/>
                    <a:gd name="connsiteY45" fmla="*/ 209133 h 779463"/>
                    <a:gd name="connsiteX46" fmla="*/ 1332546 w 1747838"/>
                    <a:gd name="connsiteY46" fmla="*/ 268731 h 779463"/>
                    <a:gd name="connsiteX47" fmla="*/ 1747838 w 1747838"/>
                    <a:gd name="connsiteY47" fmla="*/ 184211 h 779463"/>
                    <a:gd name="connsiteX48" fmla="*/ 1747838 w 1747838"/>
                    <a:gd name="connsiteY48" fmla="*/ 224665 h 779463"/>
                    <a:gd name="connsiteX49" fmla="*/ 1342658 w 1747838"/>
                    <a:gd name="connsiteY49" fmla="*/ 285707 h 779463"/>
                    <a:gd name="connsiteX50" fmla="*/ 1348074 w 1747838"/>
                    <a:gd name="connsiteY50" fmla="*/ 305212 h 779463"/>
                    <a:gd name="connsiteX51" fmla="*/ 1746394 w 1747838"/>
                    <a:gd name="connsiteY51" fmla="*/ 251754 h 779463"/>
                    <a:gd name="connsiteX52" fmla="*/ 1746394 w 1747838"/>
                    <a:gd name="connsiteY52" fmla="*/ 775851 h 779463"/>
                    <a:gd name="connsiteX53" fmla="*/ 1696559 w 1747838"/>
                    <a:gd name="connsiteY53" fmla="*/ 775851 h 779463"/>
                    <a:gd name="connsiteX54" fmla="*/ 1696559 w 1747838"/>
                    <a:gd name="connsiteY54" fmla="*/ 463777 h 779463"/>
                    <a:gd name="connsiteX55" fmla="*/ 1610611 w 1747838"/>
                    <a:gd name="connsiteY55" fmla="*/ 394427 h 779463"/>
                    <a:gd name="connsiteX56" fmla="*/ 1262488 w 1747838"/>
                    <a:gd name="connsiteY56" fmla="*/ 438132 h 779463"/>
                    <a:gd name="connsiteX57" fmla="*/ 1262488 w 1747838"/>
                    <a:gd name="connsiteY57" fmla="*/ 777296 h 779463"/>
                    <a:gd name="connsiteX58" fmla="*/ 1203986 w 1747838"/>
                    <a:gd name="connsiteY58" fmla="*/ 777296 h 779463"/>
                    <a:gd name="connsiteX59" fmla="*/ 1203986 w 1747838"/>
                    <a:gd name="connsiteY59" fmla="*/ 385036 h 779463"/>
                    <a:gd name="connsiteX60" fmla="*/ 1115872 w 1747838"/>
                    <a:gd name="connsiteY60" fmla="*/ 385036 h 779463"/>
                    <a:gd name="connsiteX61" fmla="*/ 1115872 w 1747838"/>
                    <a:gd name="connsiteY61" fmla="*/ 774406 h 779463"/>
                    <a:gd name="connsiteX62" fmla="*/ 1046897 w 1747838"/>
                    <a:gd name="connsiteY62" fmla="*/ 774406 h 779463"/>
                    <a:gd name="connsiteX63" fmla="*/ 1046897 w 1747838"/>
                    <a:gd name="connsiteY63" fmla="*/ 386481 h 779463"/>
                    <a:gd name="connsiteX64" fmla="*/ 701663 w 1747838"/>
                    <a:gd name="connsiteY64" fmla="*/ 386481 h 779463"/>
                    <a:gd name="connsiteX65" fmla="*/ 701663 w 1747838"/>
                    <a:gd name="connsiteY65" fmla="*/ 774406 h 779463"/>
                    <a:gd name="connsiteX66" fmla="*/ 633411 w 1747838"/>
                    <a:gd name="connsiteY66" fmla="*/ 774406 h 779463"/>
                    <a:gd name="connsiteX67" fmla="*/ 633411 w 1747838"/>
                    <a:gd name="connsiteY67" fmla="*/ 386481 h 779463"/>
                    <a:gd name="connsiteX68" fmla="*/ 540963 w 1747838"/>
                    <a:gd name="connsiteY68" fmla="*/ 386481 h 779463"/>
                    <a:gd name="connsiteX69" fmla="*/ 540963 w 1747838"/>
                    <a:gd name="connsiteY69" fmla="*/ 775129 h 779463"/>
                    <a:gd name="connsiteX70" fmla="*/ 479572 w 1747838"/>
                    <a:gd name="connsiteY70" fmla="*/ 775129 h 779463"/>
                    <a:gd name="connsiteX71" fmla="*/ 479572 w 1747838"/>
                    <a:gd name="connsiteY71" fmla="*/ 437410 h 779463"/>
                    <a:gd name="connsiteX72" fmla="*/ 135060 w 1747838"/>
                    <a:gd name="connsiteY72" fmla="*/ 395150 h 779463"/>
                    <a:gd name="connsiteX73" fmla="*/ 47669 w 1747838"/>
                    <a:gd name="connsiteY73" fmla="*/ 468111 h 779463"/>
                    <a:gd name="connsiteX74" fmla="*/ 47669 w 1747838"/>
                    <a:gd name="connsiteY74" fmla="*/ 779463 h 779463"/>
                    <a:gd name="connsiteX75" fmla="*/ 2889 w 1747838"/>
                    <a:gd name="connsiteY75" fmla="*/ 779463 h 779463"/>
                    <a:gd name="connsiteX76" fmla="*/ 2889 w 1747838"/>
                    <a:gd name="connsiteY76" fmla="*/ 251032 h 779463"/>
                    <a:gd name="connsiteX77" fmla="*/ 392903 w 1747838"/>
                    <a:gd name="connsiteY77" fmla="*/ 309185 h 779463"/>
                    <a:gd name="connsiteX78" fmla="*/ 395069 w 1747838"/>
                    <a:gd name="connsiteY78" fmla="*/ 282095 h 779463"/>
                    <a:gd name="connsiteX79" fmla="*/ 0 w 1747838"/>
                    <a:gd name="connsiteY79" fmla="*/ 226109 h 779463"/>
                    <a:gd name="connsiteX80" fmla="*/ 2889 w 1747838"/>
                    <a:gd name="connsiteY80" fmla="*/ 187100 h 779463"/>
                    <a:gd name="connsiteX81" fmla="*/ 416376 w 1747838"/>
                    <a:gd name="connsiteY81" fmla="*/ 265119 h 779463"/>
                    <a:gd name="connsiteX82" fmla="*/ 525796 w 1747838"/>
                    <a:gd name="connsiteY82" fmla="*/ 206244 h 779463"/>
                    <a:gd name="connsiteX83" fmla="*/ 525796 w 1747838"/>
                    <a:gd name="connsiteY83" fmla="*/ 5418 h 779463"/>
                    <a:gd name="connsiteX84" fmla="*/ 586465 w 1747838"/>
                    <a:gd name="connsiteY84" fmla="*/ 5418 h 779463"/>
                    <a:gd name="connsiteX85" fmla="*/ 586465 w 1747838"/>
                    <a:gd name="connsiteY85" fmla="*/ 175181 h 779463"/>
                    <a:gd name="connsiteX86" fmla="*/ 634133 w 1747838"/>
                    <a:gd name="connsiteY86" fmla="*/ 155315 h 779463"/>
                    <a:gd name="connsiteX87" fmla="*/ 634133 w 1747838"/>
                    <a:gd name="connsiteY87" fmla="*/ 6140 h 779463"/>
                    <a:gd name="connsiteX88" fmla="*/ 738498 w 1747838"/>
                    <a:gd name="connsiteY88" fmla="*/ 6140 h 779463"/>
                    <a:gd name="connsiteX89" fmla="*/ 738498 w 1747838"/>
                    <a:gd name="connsiteY89" fmla="*/ 103664 h 779463"/>
                    <a:gd name="connsiteX90" fmla="*/ 784722 w 1747838"/>
                    <a:gd name="connsiteY90" fmla="*/ 78019 h 779463"/>
                    <a:gd name="connsiteX91" fmla="*/ 784722 w 1747838"/>
                    <a:gd name="connsiteY91" fmla="*/ 2167 h 779463"/>
                    <a:gd name="connsiteX92" fmla="*/ 959506 w 1747838"/>
                    <a:gd name="connsiteY92" fmla="*/ 2167 h 779463"/>
                    <a:gd name="connsiteX93" fmla="*/ 959506 w 1747838"/>
                    <a:gd name="connsiteY93" fmla="*/ 83075 h 779463"/>
                    <a:gd name="connsiteX94" fmla="*/ 1011507 w 1747838"/>
                    <a:gd name="connsiteY94" fmla="*/ 111971 h 77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747838" h="779463">
                      <a:moveTo>
                        <a:pt x="1425576" y="322262"/>
                      </a:moveTo>
                      <a:lnTo>
                        <a:pt x="1376363" y="326643"/>
                      </a:lnTo>
                      <a:lnTo>
                        <a:pt x="1376363" y="390525"/>
                      </a:lnTo>
                      <a:lnTo>
                        <a:pt x="1425576" y="383954"/>
                      </a:lnTo>
                      <a:close/>
                      <a:moveTo>
                        <a:pt x="327025" y="322262"/>
                      </a:moveTo>
                      <a:lnTo>
                        <a:pt x="327025" y="383954"/>
                      </a:lnTo>
                      <a:lnTo>
                        <a:pt x="376238" y="390525"/>
                      </a:lnTo>
                      <a:lnTo>
                        <a:pt x="376238" y="326643"/>
                      </a:lnTo>
                      <a:close/>
                      <a:moveTo>
                        <a:pt x="1524000" y="312737"/>
                      </a:moveTo>
                      <a:lnTo>
                        <a:pt x="1476375" y="315581"/>
                      </a:lnTo>
                      <a:lnTo>
                        <a:pt x="1476375" y="381000"/>
                      </a:lnTo>
                      <a:lnTo>
                        <a:pt x="1524000" y="372112"/>
                      </a:lnTo>
                      <a:close/>
                      <a:moveTo>
                        <a:pt x="228600" y="312737"/>
                      </a:moveTo>
                      <a:lnTo>
                        <a:pt x="228600" y="372112"/>
                      </a:lnTo>
                      <a:lnTo>
                        <a:pt x="276225" y="381000"/>
                      </a:lnTo>
                      <a:lnTo>
                        <a:pt x="276225" y="315581"/>
                      </a:lnTo>
                      <a:close/>
                      <a:moveTo>
                        <a:pt x="1625600" y="292100"/>
                      </a:moveTo>
                      <a:lnTo>
                        <a:pt x="1574800" y="303285"/>
                      </a:lnTo>
                      <a:lnTo>
                        <a:pt x="1574800" y="363538"/>
                      </a:lnTo>
                      <a:lnTo>
                        <a:pt x="1625600" y="353075"/>
                      </a:lnTo>
                      <a:close/>
                      <a:moveTo>
                        <a:pt x="127000" y="292100"/>
                      </a:moveTo>
                      <a:lnTo>
                        <a:pt x="127000" y="353075"/>
                      </a:lnTo>
                      <a:lnTo>
                        <a:pt x="177800" y="363538"/>
                      </a:lnTo>
                      <a:lnTo>
                        <a:pt x="177800" y="303285"/>
                      </a:lnTo>
                      <a:close/>
                      <a:moveTo>
                        <a:pt x="425450" y="290512"/>
                      </a:moveTo>
                      <a:lnTo>
                        <a:pt x="425450" y="354012"/>
                      </a:lnTo>
                      <a:lnTo>
                        <a:pt x="1327150" y="354012"/>
                      </a:lnTo>
                      <a:lnTo>
                        <a:pt x="1327150" y="290512"/>
                      </a:lnTo>
                      <a:close/>
                      <a:moveTo>
                        <a:pt x="1714501" y="276225"/>
                      </a:moveTo>
                      <a:lnTo>
                        <a:pt x="1671638" y="280963"/>
                      </a:lnTo>
                      <a:lnTo>
                        <a:pt x="1671638" y="347663"/>
                      </a:lnTo>
                      <a:lnTo>
                        <a:pt x="1714501" y="346205"/>
                      </a:lnTo>
                      <a:close/>
                      <a:moveTo>
                        <a:pt x="38100" y="276225"/>
                      </a:moveTo>
                      <a:lnTo>
                        <a:pt x="38100" y="346205"/>
                      </a:lnTo>
                      <a:lnTo>
                        <a:pt x="80963" y="347663"/>
                      </a:lnTo>
                      <a:lnTo>
                        <a:pt x="80963" y="280963"/>
                      </a:lnTo>
                      <a:close/>
                      <a:moveTo>
                        <a:pt x="876335" y="96837"/>
                      </a:moveTo>
                      <a:lnTo>
                        <a:pt x="547688" y="265112"/>
                      </a:lnTo>
                      <a:lnTo>
                        <a:pt x="1209676" y="265112"/>
                      </a:lnTo>
                      <a:close/>
                      <a:moveTo>
                        <a:pt x="1011507" y="0"/>
                      </a:moveTo>
                      <a:lnTo>
                        <a:pt x="1112261" y="0"/>
                      </a:lnTo>
                      <a:lnTo>
                        <a:pt x="1112261" y="158204"/>
                      </a:lnTo>
                      <a:lnTo>
                        <a:pt x="1163540" y="177348"/>
                      </a:lnTo>
                      <a:lnTo>
                        <a:pt x="1163540" y="5418"/>
                      </a:lnTo>
                      <a:lnTo>
                        <a:pt x="1226737" y="5418"/>
                      </a:lnTo>
                      <a:lnTo>
                        <a:pt x="1226737" y="209133"/>
                      </a:lnTo>
                      <a:lnTo>
                        <a:pt x="1332546" y="268731"/>
                      </a:lnTo>
                      <a:lnTo>
                        <a:pt x="1747838" y="184211"/>
                      </a:lnTo>
                      <a:lnTo>
                        <a:pt x="1747838" y="224665"/>
                      </a:lnTo>
                      <a:lnTo>
                        <a:pt x="1342658" y="285707"/>
                      </a:lnTo>
                      <a:lnTo>
                        <a:pt x="1348074" y="305212"/>
                      </a:lnTo>
                      <a:lnTo>
                        <a:pt x="1746394" y="251754"/>
                      </a:lnTo>
                      <a:lnTo>
                        <a:pt x="1746394" y="775851"/>
                      </a:lnTo>
                      <a:lnTo>
                        <a:pt x="1696559" y="775851"/>
                      </a:lnTo>
                      <a:lnTo>
                        <a:pt x="1696559" y="463777"/>
                      </a:lnTo>
                      <a:lnTo>
                        <a:pt x="1610611" y="394427"/>
                      </a:lnTo>
                      <a:lnTo>
                        <a:pt x="1262488" y="438132"/>
                      </a:lnTo>
                      <a:lnTo>
                        <a:pt x="1262488" y="777296"/>
                      </a:lnTo>
                      <a:lnTo>
                        <a:pt x="1203986" y="777296"/>
                      </a:lnTo>
                      <a:lnTo>
                        <a:pt x="1203986" y="385036"/>
                      </a:lnTo>
                      <a:lnTo>
                        <a:pt x="1115872" y="385036"/>
                      </a:lnTo>
                      <a:lnTo>
                        <a:pt x="1115872" y="774406"/>
                      </a:lnTo>
                      <a:lnTo>
                        <a:pt x="1046897" y="774406"/>
                      </a:lnTo>
                      <a:lnTo>
                        <a:pt x="1046897" y="386481"/>
                      </a:lnTo>
                      <a:lnTo>
                        <a:pt x="701663" y="386481"/>
                      </a:lnTo>
                      <a:lnTo>
                        <a:pt x="701663" y="774406"/>
                      </a:lnTo>
                      <a:lnTo>
                        <a:pt x="633411" y="774406"/>
                      </a:lnTo>
                      <a:lnTo>
                        <a:pt x="633411" y="386481"/>
                      </a:lnTo>
                      <a:lnTo>
                        <a:pt x="540963" y="386481"/>
                      </a:lnTo>
                      <a:lnTo>
                        <a:pt x="540963" y="775129"/>
                      </a:lnTo>
                      <a:lnTo>
                        <a:pt x="479572" y="775129"/>
                      </a:lnTo>
                      <a:lnTo>
                        <a:pt x="479572" y="437410"/>
                      </a:lnTo>
                      <a:lnTo>
                        <a:pt x="135060" y="395150"/>
                      </a:lnTo>
                      <a:lnTo>
                        <a:pt x="47669" y="468111"/>
                      </a:lnTo>
                      <a:lnTo>
                        <a:pt x="47669" y="779463"/>
                      </a:lnTo>
                      <a:lnTo>
                        <a:pt x="2889" y="779463"/>
                      </a:lnTo>
                      <a:lnTo>
                        <a:pt x="2889" y="251032"/>
                      </a:lnTo>
                      <a:lnTo>
                        <a:pt x="392903" y="309185"/>
                      </a:lnTo>
                      <a:lnTo>
                        <a:pt x="395069" y="282095"/>
                      </a:lnTo>
                      <a:lnTo>
                        <a:pt x="0" y="226109"/>
                      </a:lnTo>
                      <a:lnTo>
                        <a:pt x="2889" y="187100"/>
                      </a:lnTo>
                      <a:lnTo>
                        <a:pt x="416376" y="265119"/>
                      </a:lnTo>
                      <a:lnTo>
                        <a:pt x="525796" y="206244"/>
                      </a:lnTo>
                      <a:lnTo>
                        <a:pt x="525796" y="5418"/>
                      </a:lnTo>
                      <a:lnTo>
                        <a:pt x="586465" y="5418"/>
                      </a:lnTo>
                      <a:lnTo>
                        <a:pt x="586465" y="175181"/>
                      </a:lnTo>
                      <a:lnTo>
                        <a:pt x="634133" y="155315"/>
                      </a:lnTo>
                      <a:lnTo>
                        <a:pt x="634133" y="6140"/>
                      </a:lnTo>
                      <a:lnTo>
                        <a:pt x="738498" y="6140"/>
                      </a:lnTo>
                      <a:lnTo>
                        <a:pt x="738498" y="103664"/>
                      </a:lnTo>
                      <a:lnTo>
                        <a:pt x="784722" y="78019"/>
                      </a:lnTo>
                      <a:lnTo>
                        <a:pt x="784722" y="2167"/>
                      </a:lnTo>
                      <a:lnTo>
                        <a:pt x="959506" y="2167"/>
                      </a:lnTo>
                      <a:lnTo>
                        <a:pt x="959506" y="83075"/>
                      </a:lnTo>
                      <a:lnTo>
                        <a:pt x="1011507" y="111971"/>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39" name="Freeform 5"/>
                <p:cNvSpPr/>
                <p:nvPr/>
              </p:nvSpPr>
              <p:spPr bwMode="auto">
                <a:xfrm>
                  <a:off x="3416458" y="2353222"/>
                  <a:ext cx="33321" cy="237735"/>
                </a:xfrm>
                <a:custGeom>
                  <a:avLst/>
                  <a:gdLst>
                    <a:gd name="T0" fmla="*/ 4 w 229"/>
                    <a:gd name="T1" fmla="*/ 0 h 1632"/>
                    <a:gd name="T2" fmla="*/ 0 w 229"/>
                    <a:gd name="T3" fmla="*/ 1632 h 1632"/>
                    <a:gd name="T4" fmla="*/ 229 w 229"/>
                    <a:gd name="T5" fmla="*/ 1591 h 1632"/>
                    <a:gd name="T6" fmla="*/ 229 w 229"/>
                    <a:gd name="T7" fmla="*/ 279 h 1632"/>
                    <a:gd name="T8" fmla="*/ 4 w 229"/>
                    <a:gd name="T9" fmla="*/ 0 h 1632"/>
                  </a:gdLst>
                  <a:ahLst/>
                  <a:cxnLst>
                    <a:cxn ang="0">
                      <a:pos x="T0" y="T1"/>
                    </a:cxn>
                    <a:cxn ang="0">
                      <a:pos x="T2" y="T3"/>
                    </a:cxn>
                    <a:cxn ang="0">
                      <a:pos x="T4" y="T5"/>
                    </a:cxn>
                    <a:cxn ang="0">
                      <a:pos x="T6" y="T7"/>
                    </a:cxn>
                    <a:cxn ang="0">
                      <a:pos x="T8" y="T9"/>
                    </a:cxn>
                  </a:cxnLst>
                  <a:rect l="0" t="0" r="r" b="b"/>
                  <a:pathLst>
                    <a:path w="229" h="1632">
                      <a:moveTo>
                        <a:pt x="4" y="0"/>
                      </a:moveTo>
                      <a:lnTo>
                        <a:pt x="0" y="1632"/>
                      </a:lnTo>
                      <a:lnTo>
                        <a:pt x="229" y="1591"/>
                      </a:lnTo>
                      <a:lnTo>
                        <a:pt x="229" y="279"/>
                      </a:lnTo>
                      <a:lnTo>
                        <a:pt x="4"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0" name="Freeform 71"/>
                <p:cNvSpPr/>
                <p:nvPr/>
              </p:nvSpPr>
              <p:spPr bwMode="auto">
                <a:xfrm>
                  <a:off x="3046079" y="2119973"/>
                  <a:ext cx="13457" cy="33321"/>
                </a:xfrm>
                <a:custGeom>
                  <a:avLst/>
                  <a:gdLst>
                    <a:gd name="T0" fmla="*/ 36 w 92"/>
                    <a:gd name="T1" fmla="*/ 0 h 229"/>
                    <a:gd name="T2" fmla="*/ 0 w 92"/>
                    <a:gd name="T3" fmla="*/ 229 h 229"/>
                    <a:gd name="T4" fmla="*/ 92 w 92"/>
                    <a:gd name="T5" fmla="*/ 229 h 229"/>
                    <a:gd name="T6" fmla="*/ 36 w 92"/>
                    <a:gd name="T7" fmla="*/ 0 h 229"/>
                  </a:gdLst>
                  <a:ahLst/>
                  <a:cxnLst>
                    <a:cxn ang="0">
                      <a:pos x="T0" y="T1"/>
                    </a:cxn>
                    <a:cxn ang="0">
                      <a:pos x="T2" y="T3"/>
                    </a:cxn>
                    <a:cxn ang="0">
                      <a:pos x="T4" y="T5"/>
                    </a:cxn>
                    <a:cxn ang="0">
                      <a:pos x="T6" y="T7"/>
                    </a:cxn>
                  </a:cxnLst>
                  <a:rect l="0" t="0" r="r" b="b"/>
                  <a:pathLst>
                    <a:path w="92" h="229">
                      <a:moveTo>
                        <a:pt x="36" y="0"/>
                      </a:moveTo>
                      <a:lnTo>
                        <a:pt x="0" y="229"/>
                      </a:lnTo>
                      <a:lnTo>
                        <a:pt x="92" y="229"/>
                      </a:lnTo>
                      <a:lnTo>
                        <a:pt x="36"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1" name="Freeform 72"/>
                <p:cNvSpPr/>
                <p:nvPr/>
              </p:nvSpPr>
              <p:spPr bwMode="auto">
                <a:xfrm>
                  <a:off x="2932658" y="2160984"/>
                  <a:ext cx="239657" cy="89711"/>
                </a:xfrm>
                <a:custGeom>
                  <a:avLst/>
                  <a:gdLst>
                    <a:gd name="T0" fmla="*/ 0 w 1642"/>
                    <a:gd name="T1" fmla="*/ 616 h 616"/>
                    <a:gd name="T2" fmla="*/ 1642 w 1642"/>
                    <a:gd name="T3" fmla="*/ 616 h 616"/>
                    <a:gd name="T4" fmla="*/ 837 w 1642"/>
                    <a:gd name="T5" fmla="*/ 4 h 616"/>
                    <a:gd name="T6" fmla="*/ 0 w 1642"/>
                    <a:gd name="T7" fmla="*/ 616 h 616"/>
                  </a:gdLst>
                  <a:ahLst/>
                  <a:cxnLst>
                    <a:cxn ang="0">
                      <a:pos x="T0" y="T1"/>
                    </a:cxn>
                    <a:cxn ang="0">
                      <a:pos x="T2" y="T3"/>
                    </a:cxn>
                    <a:cxn ang="0">
                      <a:pos x="T4" y="T5"/>
                    </a:cxn>
                    <a:cxn ang="0">
                      <a:pos x="T6" y="T7"/>
                    </a:cxn>
                  </a:cxnLst>
                  <a:rect l="0" t="0" r="r" b="b"/>
                  <a:pathLst>
                    <a:path w="1642" h="616">
                      <a:moveTo>
                        <a:pt x="0" y="616"/>
                      </a:moveTo>
                      <a:lnTo>
                        <a:pt x="1642" y="616"/>
                      </a:lnTo>
                      <a:cubicBezTo>
                        <a:pt x="1642" y="616"/>
                        <a:pt x="1443" y="0"/>
                        <a:pt x="837" y="4"/>
                      </a:cubicBezTo>
                      <a:cubicBezTo>
                        <a:pt x="232" y="8"/>
                        <a:pt x="49" y="477"/>
                        <a:pt x="0" y="616"/>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3" name="Rectangle 73"/>
                <p:cNvSpPr>
                  <a:spLocks noChangeArrowheads="1"/>
                </p:cNvSpPr>
                <p:nvPr/>
              </p:nvSpPr>
              <p:spPr bwMode="auto">
                <a:xfrm>
                  <a:off x="2907667" y="2260948"/>
                  <a:ext cx="286435" cy="9612"/>
                </a:xfrm>
                <a:prstGeom prst="rect">
                  <a:avLst/>
                </a:pr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4" name="Freeform 74"/>
                <p:cNvSpPr/>
                <p:nvPr/>
              </p:nvSpPr>
              <p:spPr bwMode="auto">
                <a:xfrm>
                  <a:off x="3230628" y="2544179"/>
                  <a:ext cx="99964" cy="49982"/>
                </a:xfrm>
                <a:custGeom>
                  <a:avLst/>
                  <a:gdLst>
                    <a:gd name="T0" fmla="*/ 553 w 689"/>
                    <a:gd name="T1" fmla="*/ 338 h 346"/>
                    <a:gd name="T2" fmla="*/ 553 w 689"/>
                    <a:gd name="T3" fmla="*/ 100 h 346"/>
                    <a:gd name="T4" fmla="*/ 427 w 689"/>
                    <a:gd name="T5" fmla="*/ 100 h 346"/>
                    <a:gd name="T6" fmla="*/ 427 w 689"/>
                    <a:gd name="T7" fmla="*/ 336 h 346"/>
                    <a:gd name="T8" fmla="*/ 282 w 689"/>
                    <a:gd name="T9" fmla="*/ 336 h 346"/>
                    <a:gd name="T10" fmla="*/ 282 w 689"/>
                    <a:gd name="T11" fmla="*/ 98 h 346"/>
                    <a:gd name="T12" fmla="*/ 142 w 689"/>
                    <a:gd name="T13" fmla="*/ 98 h 346"/>
                    <a:gd name="T14" fmla="*/ 142 w 689"/>
                    <a:gd name="T15" fmla="*/ 346 h 346"/>
                    <a:gd name="T16" fmla="*/ 0 w 689"/>
                    <a:gd name="T17" fmla="*/ 346 h 346"/>
                    <a:gd name="T18" fmla="*/ 0 w 689"/>
                    <a:gd name="T19" fmla="*/ 0 h 346"/>
                    <a:gd name="T20" fmla="*/ 689 w 689"/>
                    <a:gd name="T21" fmla="*/ 0 h 346"/>
                    <a:gd name="T22" fmla="*/ 689 w 689"/>
                    <a:gd name="T23" fmla="*/ 340 h 346"/>
                    <a:gd name="T24" fmla="*/ 553 w 689"/>
                    <a:gd name="T25" fmla="*/ 33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9" h="346">
                      <a:moveTo>
                        <a:pt x="553" y="338"/>
                      </a:moveTo>
                      <a:lnTo>
                        <a:pt x="553" y="100"/>
                      </a:lnTo>
                      <a:lnTo>
                        <a:pt x="427" y="100"/>
                      </a:lnTo>
                      <a:lnTo>
                        <a:pt x="427" y="336"/>
                      </a:lnTo>
                      <a:lnTo>
                        <a:pt x="282" y="336"/>
                      </a:lnTo>
                      <a:lnTo>
                        <a:pt x="282" y="98"/>
                      </a:lnTo>
                      <a:lnTo>
                        <a:pt x="142" y="98"/>
                      </a:lnTo>
                      <a:lnTo>
                        <a:pt x="142" y="346"/>
                      </a:lnTo>
                      <a:lnTo>
                        <a:pt x="0" y="346"/>
                      </a:lnTo>
                      <a:lnTo>
                        <a:pt x="0" y="0"/>
                      </a:lnTo>
                      <a:lnTo>
                        <a:pt x="689" y="0"/>
                      </a:lnTo>
                      <a:lnTo>
                        <a:pt x="689" y="340"/>
                      </a:lnTo>
                      <a:lnTo>
                        <a:pt x="553" y="338"/>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5" name="Freeform 75"/>
                <p:cNvSpPr/>
                <p:nvPr/>
              </p:nvSpPr>
              <p:spPr bwMode="auto">
                <a:xfrm>
                  <a:off x="3230628" y="2470488"/>
                  <a:ext cx="20505" cy="58953"/>
                </a:xfrm>
                <a:custGeom>
                  <a:avLst/>
                  <a:gdLst>
                    <a:gd name="T0" fmla="*/ 140 w 140"/>
                    <a:gd name="T1" fmla="*/ 0 h 404"/>
                    <a:gd name="T2" fmla="*/ 140 w 140"/>
                    <a:gd name="T3" fmla="*/ 404 h 404"/>
                    <a:gd name="T4" fmla="*/ 0 w 140"/>
                    <a:gd name="T5" fmla="*/ 404 h 404"/>
                    <a:gd name="T6" fmla="*/ 0 w 140"/>
                    <a:gd name="T7" fmla="*/ 11 h 404"/>
                    <a:gd name="T8" fmla="*/ 140 w 140"/>
                    <a:gd name="T9" fmla="*/ 0 h 404"/>
                  </a:gdLst>
                  <a:ahLst/>
                  <a:cxnLst>
                    <a:cxn ang="0">
                      <a:pos x="T0" y="T1"/>
                    </a:cxn>
                    <a:cxn ang="0">
                      <a:pos x="T2" y="T3"/>
                    </a:cxn>
                    <a:cxn ang="0">
                      <a:pos x="T4" y="T5"/>
                    </a:cxn>
                    <a:cxn ang="0">
                      <a:pos x="T6" y="T7"/>
                    </a:cxn>
                    <a:cxn ang="0">
                      <a:pos x="T8" y="T9"/>
                    </a:cxn>
                  </a:cxnLst>
                  <a:rect l="0" t="0" r="r" b="b"/>
                  <a:pathLst>
                    <a:path w="140" h="404">
                      <a:moveTo>
                        <a:pt x="140" y="0"/>
                      </a:moveTo>
                      <a:lnTo>
                        <a:pt x="140" y="404"/>
                      </a:lnTo>
                      <a:lnTo>
                        <a:pt x="0" y="404"/>
                      </a:lnTo>
                      <a:lnTo>
                        <a:pt x="0" y="11"/>
                      </a:lnTo>
                      <a:lnTo>
                        <a:pt x="14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6" name="Freeform 76"/>
                <p:cNvSpPr/>
                <p:nvPr/>
              </p:nvSpPr>
              <p:spPr bwMode="auto">
                <a:xfrm>
                  <a:off x="3272920" y="2467284"/>
                  <a:ext cx="19224" cy="62157"/>
                </a:xfrm>
                <a:custGeom>
                  <a:avLst/>
                  <a:gdLst>
                    <a:gd name="T0" fmla="*/ 132 w 132"/>
                    <a:gd name="T1" fmla="*/ 0 h 428"/>
                    <a:gd name="T2" fmla="*/ 132 w 132"/>
                    <a:gd name="T3" fmla="*/ 428 h 428"/>
                    <a:gd name="T4" fmla="*/ 0 w 132"/>
                    <a:gd name="T5" fmla="*/ 428 h 428"/>
                    <a:gd name="T6" fmla="*/ 0 w 132"/>
                    <a:gd name="T7" fmla="*/ 6 h 428"/>
                    <a:gd name="T8" fmla="*/ 132 w 132"/>
                    <a:gd name="T9" fmla="*/ 0 h 428"/>
                  </a:gdLst>
                  <a:ahLst/>
                  <a:cxnLst>
                    <a:cxn ang="0">
                      <a:pos x="T0" y="T1"/>
                    </a:cxn>
                    <a:cxn ang="0">
                      <a:pos x="T2" y="T3"/>
                    </a:cxn>
                    <a:cxn ang="0">
                      <a:pos x="T4" y="T5"/>
                    </a:cxn>
                    <a:cxn ang="0">
                      <a:pos x="T6" y="T7"/>
                    </a:cxn>
                    <a:cxn ang="0">
                      <a:pos x="T8" y="T9"/>
                    </a:cxn>
                  </a:cxnLst>
                  <a:rect l="0" t="0" r="r" b="b"/>
                  <a:pathLst>
                    <a:path w="132" h="428">
                      <a:moveTo>
                        <a:pt x="132" y="0"/>
                      </a:moveTo>
                      <a:lnTo>
                        <a:pt x="132" y="428"/>
                      </a:lnTo>
                      <a:lnTo>
                        <a:pt x="0" y="428"/>
                      </a:lnTo>
                      <a:lnTo>
                        <a:pt x="0" y="6"/>
                      </a:lnTo>
                      <a:lnTo>
                        <a:pt x="132"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7" name="Freeform 77"/>
                <p:cNvSpPr/>
                <p:nvPr/>
              </p:nvSpPr>
              <p:spPr bwMode="auto">
                <a:xfrm>
                  <a:off x="3313290" y="2462157"/>
                  <a:ext cx="16661" cy="66002"/>
                </a:xfrm>
                <a:custGeom>
                  <a:avLst/>
                  <a:gdLst>
                    <a:gd name="T0" fmla="*/ 118 w 118"/>
                    <a:gd name="T1" fmla="*/ 0 h 451"/>
                    <a:gd name="T2" fmla="*/ 118 w 118"/>
                    <a:gd name="T3" fmla="*/ 451 h 451"/>
                    <a:gd name="T4" fmla="*/ 0 w 118"/>
                    <a:gd name="T5" fmla="*/ 451 h 451"/>
                    <a:gd name="T6" fmla="*/ 0 w 118"/>
                    <a:gd name="T7" fmla="*/ 15 h 451"/>
                    <a:gd name="T8" fmla="*/ 118 w 118"/>
                    <a:gd name="T9" fmla="*/ 0 h 451"/>
                  </a:gdLst>
                  <a:ahLst/>
                  <a:cxnLst>
                    <a:cxn ang="0">
                      <a:pos x="T0" y="T1"/>
                    </a:cxn>
                    <a:cxn ang="0">
                      <a:pos x="T2" y="T3"/>
                    </a:cxn>
                    <a:cxn ang="0">
                      <a:pos x="T4" y="T5"/>
                    </a:cxn>
                    <a:cxn ang="0">
                      <a:pos x="T6" y="T7"/>
                    </a:cxn>
                    <a:cxn ang="0">
                      <a:pos x="T8" y="T9"/>
                    </a:cxn>
                  </a:cxnLst>
                  <a:rect l="0" t="0" r="r" b="b"/>
                  <a:pathLst>
                    <a:path w="118" h="451">
                      <a:moveTo>
                        <a:pt x="118" y="0"/>
                      </a:moveTo>
                      <a:lnTo>
                        <a:pt x="118" y="451"/>
                      </a:lnTo>
                      <a:lnTo>
                        <a:pt x="0" y="451"/>
                      </a:lnTo>
                      <a:lnTo>
                        <a:pt x="0" y="15"/>
                      </a:lnTo>
                      <a:lnTo>
                        <a:pt x="118"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8" name="Freeform 78"/>
                <p:cNvSpPr/>
                <p:nvPr/>
              </p:nvSpPr>
              <p:spPr bwMode="auto">
                <a:xfrm>
                  <a:off x="3352379" y="2459594"/>
                  <a:ext cx="13457" cy="133285"/>
                </a:xfrm>
                <a:custGeom>
                  <a:avLst/>
                  <a:gdLst>
                    <a:gd name="T0" fmla="*/ 0 w 94"/>
                    <a:gd name="T1" fmla="*/ 0 h 917"/>
                    <a:gd name="T2" fmla="*/ 0 w 94"/>
                    <a:gd name="T3" fmla="*/ 917 h 917"/>
                    <a:gd name="T4" fmla="*/ 94 w 94"/>
                    <a:gd name="T5" fmla="*/ 917 h 917"/>
                    <a:gd name="T6" fmla="*/ 94 w 94"/>
                    <a:gd name="T7" fmla="*/ 112 h 917"/>
                    <a:gd name="T8" fmla="*/ 0 w 94"/>
                    <a:gd name="T9" fmla="*/ 0 h 917"/>
                  </a:gdLst>
                  <a:ahLst/>
                  <a:cxnLst>
                    <a:cxn ang="0">
                      <a:pos x="T0" y="T1"/>
                    </a:cxn>
                    <a:cxn ang="0">
                      <a:pos x="T2" y="T3"/>
                    </a:cxn>
                    <a:cxn ang="0">
                      <a:pos x="T4" y="T5"/>
                    </a:cxn>
                    <a:cxn ang="0">
                      <a:pos x="T6" y="T7"/>
                    </a:cxn>
                    <a:cxn ang="0">
                      <a:pos x="T8" y="T9"/>
                    </a:cxn>
                  </a:cxnLst>
                  <a:rect l="0" t="0" r="r" b="b"/>
                  <a:pathLst>
                    <a:path w="94" h="917">
                      <a:moveTo>
                        <a:pt x="0" y="0"/>
                      </a:moveTo>
                      <a:lnTo>
                        <a:pt x="0" y="917"/>
                      </a:lnTo>
                      <a:lnTo>
                        <a:pt x="94" y="917"/>
                      </a:lnTo>
                      <a:lnTo>
                        <a:pt x="94" y="112"/>
                      </a:lnTo>
                      <a:lnTo>
                        <a:pt x="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88" name="Freeform 83"/>
                <p:cNvSpPr/>
                <p:nvPr/>
              </p:nvSpPr>
              <p:spPr bwMode="auto">
                <a:xfrm>
                  <a:off x="3015321" y="2467924"/>
                  <a:ext cx="73692" cy="125596"/>
                </a:xfrm>
                <a:custGeom>
                  <a:avLst/>
                  <a:gdLst>
                    <a:gd name="T0" fmla="*/ 0 w 508"/>
                    <a:gd name="T1" fmla="*/ 862 h 862"/>
                    <a:gd name="T2" fmla="*/ 508 w 508"/>
                    <a:gd name="T3" fmla="*/ 862 h 862"/>
                    <a:gd name="T4" fmla="*/ 508 w 508"/>
                    <a:gd name="T5" fmla="*/ 254 h 862"/>
                    <a:gd name="T6" fmla="*/ 254 w 508"/>
                    <a:gd name="T7" fmla="*/ 0 h 862"/>
                    <a:gd name="T8" fmla="*/ 254 w 508"/>
                    <a:gd name="T9" fmla="*/ 0 h 862"/>
                    <a:gd name="T10" fmla="*/ 0 w 508"/>
                    <a:gd name="T11" fmla="*/ 254 h 862"/>
                    <a:gd name="T12" fmla="*/ 0 w 508"/>
                    <a:gd name="T13" fmla="*/ 862 h 862"/>
                  </a:gdLst>
                  <a:ahLst/>
                  <a:cxnLst>
                    <a:cxn ang="0">
                      <a:pos x="T0" y="T1"/>
                    </a:cxn>
                    <a:cxn ang="0">
                      <a:pos x="T2" y="T3"/>
                    </a:cxn>
                    <a:cxn ang="0">
                      <a:pos x="T4" y="T5"/>
                    </a:cxn>
                    <a:cxn ang="0">
                      <a:pos x="T6" y="T7"/>
                    </a:cxn>
                    <a:cxn ang="0">
                      <a:pos x="T8" y="T9"/>
                    </a:cxn>
                    <a:cxn ang="0">
                      <a:pos x="T10" y="T11"/>
                    </a:cxn>
                    <a:cxn ang="0">
                      <a:pos x="T12" y="T13"/>
                    </a:cxn>
                  </a:cxnLst>
                  <a:rect l="0" t="0" r="r" b="b"/>
                  <a:pathLst>
                    <a:path w="508" h="862">
                      <a:moveTo>
                        <a:pt x="0" y="862"/>
                      </a:moveTo>
                      <a:lnTo>
                        <a:pt x="508" y="862"/>
                      </a:lnTo>
                      <a:lnTo>
                        <a:pt x="508" y="254"/>
                      </a:lnTo>
                      <a:cubicBezTo>
                        <a:pt x="508" y="114"/>
                        <a:pt x="394" y="0"/>
                        <a:pt x="254" y="0"/>
                      </a:cubicBezTo>
                      <a:lnTo>
                        <a:pt x="254" y="0"/>
                      </a:lnTo>
                      <a:cubicBezTo>
                        <a:pt x="114" y="0"/>
                        <a:pt x="0" y="114"/>
                        <a:pt x="0" y="254"/>
                      </a:cubicBezTo>
                      <a:lnTo>
                        <a:pt x="0" y="862"/>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89" name="Freeform 86"/>
                <p:cNvSpPr/>
                <p:nvPr/>
              </p:nvSpPr>
              <p:spPr bwMode="auto">
                <a:xfrm>
                  <a:off x="2775023" y="2544179"/>
                  <a:ext cx="100605" cy="49982"/>
                </a:xfrm>
                <a:custGeom>
                  <a:avLst/>
                  <a:gdLst>
                    <a:gd name="T0" fmla="*/ 136 w 689"/>
                    <a:gd name="T1" fmla="*/ 338 h 346"/>
                    <a:gd name="T2" fmla="*/ 136 w 689"/>
                    <a:gd name="T3" fmla="*/ 100 h 346"/>
                    <a:gd name="T4" fmla="*/ 262 w 689"/>
                    <a:gd name="T5" fmla="*/ 100 h 346"/>
                    <a:gd name="T6" fmla="*/ 262 w 689"/>
                    <a:gd name="T7" fmla="*/ 336 h 346"/>
                    <a:gd name="T8" fmla="*/ 406 w 689"/>
                    <a:gd name="T9" fmla="*/ 336 h 346"/>
                    <a:gd name="T10" fmla="*/ 406 w 689"/>
                    <a:gd name="T11" fmla="*/ 98 h 346"/>
                    <a:gd name="T12" fmla="*/ 546 w 689"/>
                    <a:gd name="T13" fmla="*/ 98 h 346"/>
                    <a:gd name="T14" fmla="*/ 546 w 689"/>
                    <a:gd name="T15" fmla="*/ 346 h 346"/>
                    <a:gd name="T16" fmla="*/ 689 w 689"/>
                    <a:gd name="T17" fmla="*/ 346 h 346"/>
                    <a:gd name="T18" fmla="*/ 689 w 689"/>
                    <a:gd name="T19" fmla="*/ 0 h 346"/>
                    <a:gd name="T20" fmla="*/ 0 w 689"/>
                    <a:gd name="T21" fmla="*/ 0 h 346"/>
                    <a:gd name="T22" fmla="*/ 0 w 689"/>
                    <a:gd name="T23" fmla="*/ 340 h 346"/>
                    <a:gd name="T24" fmla="*/ 136 w 689"/>
                    <a:gd name="T25" fmla="*/ 33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9" h="346">
                      <a:moveTo>
                        <a:pt x="136" y="338"/>
                      </a:moveTo>
                      <a:lnTo>
                        <a:pt x="136" y="100"/>
                      </a:lnTo>
                      <a:lnTo>
                        <a:pt x="262" y="100"/>
                      </a:lnTo>
                      <a:lnTo>
                        <a:pt x="262" y="336"/>
                      </a:lnTo>
                      <a:lnTo>
                        <a:pt x="406" y="336"/>
                      </a:lnTo>
                      <a:lnTo>
                        <a:pt x="406" y="98"/>
                      </a:lnTo>
                      <a:lnTo>
                        <a:pt x="546" y="98"/>
                      </a:lnTo>
                      <a:lnTo>
                        <a:pt x="546" y="346"/>
                      </a:lnTo>
                      <a:lnTo>
                        <a:pt x="689" y="346"/>
                      </a:lnTo>
                      <a:lnTo>
                        <a:pt x="689" y="0"/>
                      </a:lnTo>
                      <a:lnTo>
                        <a:pt x="0" y="0"/>
                      </a:lnTo>
                      <a:lnTo>
                        <a:pt x="0" y="340"/>
                      </a:lnTo>
                      <a:lnTo>
                        <a:pt x="136" y="338"/>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0" name="Freeform 87"/>
                <p:cNvSpPr/>
                <p:nvPr/>
              </p:nvSpPr>
              <p:spPr bwMode="auto">
                <a:xfrm>
                  <a:off x="2855122" y="2470488"/>
                  <a:ext cx="20505" cy="58953"/>
                </a:xfrm>
                <a:custGeom>
                  <a:avLst/>
                  <a:gdLst>
                    <a:gd name="T0" fmla="*/ 0 w 141"/>
                    <a:gd name="T1" fmla="*/ 0 h 404"/>
                    <a:gd name="T2" fmla="*/ 0 w 141"/>
                    <a:gd name="T3" fmla="*/ 404 h 404"/>
                    <a:gd name="T4" fmla="*/ 141 w 141"/>
                    <a:gd name="T5" fmla="*/ 404 h 404"/>
                    <a:gd name="T6" fmla="*/ 141 w 141"/>
                    <a:gd name="T7" fmla="*/ 11 h 404"/>
                    <a:gd name="T8" fmla="*/ 0 w 141"/>
                    <a:gd name="T9" fmla="*/ 0 h 404"/>
                  </a:gdLst>
                  <a:ahLst/>
                  <a:cxnLst>
                    <a:cxn ang="0">
                      <a:pos x="T0" y="T1"/>
                    </a:cxn>
                    <a:cxn ang="0">
                      <a:pos x="T2" y="T3"/>
                    </a:cxn>
                    <a:cxn ang="0">
                      <a:pos x="T4" y="T5"/>
                    </a:cxn>
                    <a:cxn ang="0">
                      <a:pos x="T6" y="T7"/>
                    </a:cxn>
                    <a:cxn ang="0">
                      <a:pos x="T8" y="T9"/>
                    </a:cxn>
                  </a:cxnLst>
                  <a:rect l="0" t="0" r="r" b="b"/>
                  <a:pathLst>
                    <a:path w="141" h="404">
                      <a:moveTo>
                        <a:pt x="0" y="0"/>
                      </a:moveTo>
                      <a:lnTo>
                        <a:pt x="0" y="404"/>
                      </a:lnTo>
                      <a:lnTo>
                        <a:pt x="141" y="404"/>
                      </a:lnTo>
                      <a:lnTo>
                        <a:pt x="141" y="11"/>
                      </a:lnTo>
                      <a:lnTo>
                        <a:pt x="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1" name="Freeform 88"/>
                <p:cNvSpPr/>
                <p:nvPr/>
              </p:nvSpPr>
              <p:spPr bwMode="auto">
                <a:xfrm>
                  <a:off x="2814111" y="2467284"/>
                  <a:ext cx="19224" cy="62157"/>
                </a:xfrm>
                <a:custGeom>
                  <a:avLst/>
                  <a:gdLst>
                    <a:gd name="T0" fmla="*/ 0 w 132"/>
                    <a:gd name="T1" fmla="*/ 0 h 428"/>
                    <a:gd name="T2" fmla="*/ 0 w 132"/>
                    <a:gd name="T3" fmla="*/ 428 h 428"/>
                    <a:gd name="T4" fmla="*/ 132 w 132"/>
                    <a:gd name="T5" fmla="*/ 428 h 428"/>
                    <a:gd name="T6" fmla="*/ 132 w 132"/>
                    <a:gd name="T7" fmla="*/ 6 h 428"/>
                    <a:gd name="T8" fmla="*/ 0 w 132"/>
                    <a:gd name="T9" fmla="*/ 0 h 428"/>
                  </a:gdLst>
                  <a:ahLst/>
                  <a:cxnLst>
                    <a:cxn ang="0">
                      <a:pos x="T0" y="T1"/>
                    </a:cxn>
                    <a:cxn ang="0">
                      <a:pos x="T2" y="T3"/>
                    </a:cxn>
                    <a:cxn ang="0">
                      <a:pos x="T4" y="T5"/>
                    </a:cxn>
                    <a:cxn ang="0">
                      <a:pos x="T6" y="T7"/>
                    </a:cxn>
                    <a:cxn ang="0">
                      <a:pos x="T8" y="T9"/>
                    </a:cxn>
                  </a:cxnLst>
                  <a:rect l="0" t="0" r="r" b="b"/>
                  <a:pathLst>
                    <a:path w="132" h="428">
                      <a:moveTo>
                        <a:pt x="0" y="0"/>
                      </a:moveTo>
                      <a:lnTo>
                        <a:pt x="0" y="428"/>
                      </a:lnTo>
                      <a:lnTo>
                        <a:pt x="132" y="428"/>
                      </a:lnTo>
                      <a:lnTo>
                        <a:pt x="132" y="6"/>
                      </a:lnTo>
                      <a:lnTo>
                        <a:pt x="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2" name="Freeform 89"/>
                <p:cNvSpPr/>
                <p:nvPr/>
              </p:nvSpPr>
              <p:spPr bwMode="auto">
                <a:xfrm>
                  <a:off x="2775664" y="2462157"/>
                  <a:ext cx="17302" cy="66002"/>
                </a:xfrm>
                <a:custGeom>
                  <a:avLst/>
                  <a:gdLst>
                    <a:gd name="T0" fmla="*/ 0 w 117"/>
                    <a:gd name="T1" fmla="*/ 0 h 451"/>
                    <a:gd name="T2" fmla="*/ 0 w 117"/>
                    <a:gd name="T3" fmla="*/ 451 h 451"/>
                    <a:gd name="T4" fmla="*/ 117 w 117"/>
                    <a:gd name="T5" fmla="*/ 451 h 451"/>
                    <a:gd name="T6" fmla="*/ 117 w 117"/>
                    <a:gd name="T7" fmla="*/ 15 h 451"/>
                    <a:gd name="T8" fmla="*/ 0 w 117"/>
                    <a:gd name="T9" fmla="*/ 0 h 451"/>
                  </a:gdLst>
                  <a:ahLst/>
                  <a:cxnLst>
                    <a:cxn ang="0">
                      <a:pos x="T0" y="T1"/>
                    </a:cxn>
                    <a:cxn ang="0">
                      <a:pos x="T2" y="T3"/>
                    </a:cxn>
                    <a:cxn ang="0">
                      <a:pos x="T4" y="T5"/>
                    </a:cxn>
                    <a:cxn ang="0">
                      <a:pos x="T6" y="T7"/>
                    </a:cxn>
                    <a:cxn ang="0">
                      <a:pos x="T8" y="T9"/>
                    </a:cxn>
                  </a:cxnLst>
                  <a:rect l="0" t="0" r="r" b="b"/>
                  <a:pathLst>
                    <a:path w="117" h="451">
                      <a:moveTo>
                        <a:pt x="0" y="0"/>
                      </a:moveTo>
                      <a:lnTo>
                        <a:pt x="0" y="451"/>
                      </a:lnTo>
                      <a:lnTo>
                        <a:pt x="117" y="451"/>
                      </a:lnTo>
                      <a:lnTo>
                        <a:pt x="117" y="15"/>
                      </a:lnTo>
                      <a:lnTo>
                        <a:pt x="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3" name="Freeform 90"/>
                <p:cNvSpPr/>
                <p:nvPr/>
              </p:nvSpPr>
              <p:spPr bwMode="auto">
                <a:xfrm>
                  <a:off x="2739779" y="2459594"/>
                  <a:ext cx="14097" cy="133285"/>
                </a:xfrm>
                <a:custGeom>
                  <a:avLst/>
                  <a:gdLst>
                    <a:gd name="T0" fmla="*/ 93 w 93"/>
                    <a:gd name="T1" fmla="*/ 0 h 917"/>
                    <a:gd name="T2" fmla="*/ 93 w 93"/>
                    <a:gd name="T3" fmla="*/ 917 h 917"/>
                    <a:gd name="T4" fmla="*/ 0 w 93"/>
                    <a:gd name="T5" fmla="*/ 917 h 917"/>
                    <a:gd name="T6" fmla="*/ 0 w 93"/>
                    <a:gd name="T7" fmla="*/ 112 h 917"/>
                    <a:gd name="T8" fmla="*/ 93 w 93"/>
                    <a:gd name="T9" fmla="*/ 0 h 917"/>
                  </a:gdLst>
                  <a:ahLst/>
                  <a:cxnLst>
                    <a:cxn ang="0">
                      <a:pos x="T0" y="T1"/>
                    </a:cxn>
                    <a:cxn ang="0">
                      <a:pos x="T2" y="T3"/>
                    </a:cxn>
                    <a:cxn ang="0">
                      <a:pos x="T4" y="T5"/>
                    </a:cxn>
                    <a:cxn ang="0">
                      <a:pos x="T6" y="T7"/>
                    </a:cxn>
                    <a:cxn ang="0">
                      <a:pos x="T8" y="T9"/>
                    </a:cxn>
                  </a:cxnLst>
                  <a:rect l="0" t="0" r="r" b="b"/>
                  <a:pathLst>
                    <a:path w="93" h="917">
                      <a:moveTo>
                        <a:pt x="93" y="0"/>
                      </a:moveTo>
                      <a:lnTo>
                        <a:pt x="93" y="917"/>
                      </a:lnTo>
                      <a:lnTo>
                        <a:pt x="0" y="917"/>
                      </a:lnTo>
                      <a:lnTo>
                        <a:pt x="0" y="112"/>
                      </a:lnTo>
                      <a:lnTo>
                        <a:pt x="93"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4" name="Freeform 96"/>
                <p:cNvSpPr/>
                <p:nvPr/>
              </p:nvSpPr>
              <p:spPr bwMode="auto">
                <a:xfrm>
                  <a:off x="2655835" y="2354504"/>
                  <a:ext cx="33321" cy="238376"/>
                </a:xfrm>
                <a:custGeom>
                  <a:avLst/>
                  <a:gdLst>
                    <a:gd name="T0" fmla="*/ 226 w 230"/>
                    <a:gd name="T1" fmla="*/ 0 h 1632"/>
                    <a:gd name="T2" fmla="*/ 230 w 230"/>
                    <a:gd name="T3" fmla="*/ 1632 h 1632"/>
                    <a:gd name="T4" fmla="*/ 0 w 230"/>
                    <a:gd name="T5" fmla="*/ 1591 h 1632"/>
                    <a:gd name="T6" fmla="*/ 0 w 230"/>
                    <a:gd name="T7" fmla="*/ 279 h 1632"/>
                    <a:gd name="T8" fmla="*/ 226 w 230"/>
                    <a:gd name="T9" fmla="*/ 0 h 1632"/>
                  </a:gdLst>
                  <a:ahLst/>
                  <a:cxnLst>
                    <a:cxn ang="0">
                      <a:pos x="T0" y="T1"/>
                    </a:cxn>
                    <a:cxn ang="0">
                      <a:pos x="T2" y="T3"/>
                    </a:cxn>
                    <a:cxn ang="0">
                      <a:pos x="T4" y="T5"/>
                    </a:cxn>
                    <a:cxn ang="0">
                      <a:pos x="T6" y="T7"/>
                    </a:cxn>
                    <a:cxn ang="0">
                      <a:pos x="T8" y="T9"/>
                    </a:cxn>
                  </a:cxnLst>
                  <a:rect l="0" t="0" r="r" b="b"/>
                  <a:pathLst>
                    <a:path w="230" h="1632">
                      <a:moveTo>
                        <a:pt x="226" y="0"/>
                      </a:moveTo>
                      <a:lnTo>
                        <a:pt x="230" y="1632"/>
                      </a:lnTo>
                      <a:lnTo>
                        <a:pt x="0" y="1591"/>
                      </a:lnTo>
                      <a:lnTo>
                        <a:pt x="0" y="279"/>
                      </a:lnTo>
                      <a:lnTo>
                        <a:pt x="226"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grpSp>
          <p:sp>
            <p:nvSpPr>
              <p:cNvPr id="95" name="椭圆 94"/>
              <p:cNvSpPr/>
              <p:nvPr/>
            </p:nvSpPr>
            <p:spPr>
              <a:xfrm>
                <a:off x="11616276" y="6396038"/>
                <a:ext cx="303212" cy="303212"/>
              </a:xfrm>
              <a:prstGeom prst="ellipse">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pic>
        <p:nvPicPr>
          <p:cNvPr id="6" name="图片 5" descr="未命名文件 (6)"/>
          <p:cNvPicPr>
            <a:picLocks noChangeAspect="1"/>
          </p:cNvPicPr>
          <p:nvPr/>
        </p:nvPicPr>
        <p:blipFill>
          <a:blip r:embed="rId1"/>
          <a:stretch>
            <a:fillRect/>
          </a:stretch>
        </p:blipFill>
        <p:spPr>
          <a:xfrm>
            <a:off x="340360" y="1174817"/>
            <a:ext cx="3985150" cy="5841824"/>
          </a:xfrm>
          <a:prstGeom prst="rect">
            <a:avLst/>
          </a:prstGeom>
        </p:spPr>
      </p:pic>
      <p:pic>
        <p:nvPicPr>
          <p:cNvPr id="7" name="图片 6"/>
          <p:cNvPicPr>
            <a:picLocks noChangeAspect="1"/>
          </p:cNvPicPr>
          <p:nvPr/>
        </p:nvPicPr>
        <p:blipFill>
          <a:blip r:embed="rId2"/>
          <a:stretch>
            <a:fillRect/>
          </a:stretch>
        </p:blipFill>
        <p:spPr>
          <a:xfrm>
            <a:off x="6815160" y="528955"/>
            <a:ext cx="3576320" cy="1900555"/>
          </a:xfrm>
          <a:prstGeom prst="rect">
            <a:avLst/>
          </a:prstGeom>
          <a:noFill/>
          <a:ln>
            <a:noFill/>
          </a:ln>
        </p:spPr>
      </p:pic>
      <p:grpSp>
        <p:nvGrpSpPr>
          <p:cNvPr id="8" name="ïslïďè"/>
          <p:cNvGrpSpPr/>
          <p:nvPr/>
        </p:nvGrpSpPr>
        <p:grpSpPr>
          <a:xfrm>
            <a:off x="5714196" y="965200"/>
            <a:ext cx="830750" cy="707390"/>
            <a:chOff x="3954137" y="3548228"/>
            <a:chExt cx="830934" cy="707367"/>
          </a:xfrm>
        </p:grpSpPr>
        <p:sp>
          <p:nvSpPr>
            <p:cNvPr id="16" name="iṥ1iďè"/>
            <p:cNvSpPr/>
            <p:nvPr/>
          </p:nvSpPr>
          <p:spPr bwMode="auto">
            <a:xfrm>
              <a:off x="4024733" y="3548228"/>
              <a:ext cx="689742" cy="707367"/>
            </a:xfrm>
            <a:prstGeom prst="wedgeEllipseCallout">
              <a:avLst>
                <a:gd name="adj1" fmla="val 69897"/>
                <a:gd name="adj2" fmla="val 2579"/>
              </a:avLst>
            </a:prstGeom>
            <a:solidFill>
              <a:schemeClr val="bg1">
                <a:lumMod val="95000"/>
              </a:schemeClr>
            </a:solidFill>
            <a:ln>
              <a:noFill/>
            </a:ln>
            <a:effectLst/>
          </p:spPr>
          <p:txBody>
            <a:bodyPr anchor="ctr"/>
            <a:lstStyle/>
            <a:p>
              <a:pPr algn="ctr"/>
            </a:p>
          </p:txBody>
        </p:sp>
        <p:sp>
          <p:nvSpPr>
            <p:cNvPr id="17" name="íṣľíďe"/>
            <p:cNvSpPr txBox="1"/>
            <p:nvPr/>
          </p:nvSpPr>
          <p:spPr bwMode="auto">
            <a:xfrm>
              <a:off x="3954137" y="3720017"/>
              <a:ext cx="830934"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100" dirty="0"/>
                <a:t>T </a:t>
              </a:r>
              <a:r>
                <a:rPr lang="zh-CN" altLang="en-US" sz="1200" dirty="0"/>
                <a:t>新建用户</a:t>
              </a:r>
              <a:endParaRPr lang="en-US" altLang="zh-CN" sz="1200" dirty="0"/>
            </a:p>
          </p:txBody>
        </p:sp>
      </p:grpSp>
      <p:pic>
        <p:nvPicPr>
          <p:cNvPr id="60" name="图片 59"/>
          <p:cNvPicPr>
            <a:picLocks noChangeAspect="1"/>
          </p:cNvPicPr>
          <p:nvPr/>
        </p:nvPicPr>
        <p:blipFill>
          <a:blip r:embed="rId3"/>
          <a:stretch>
            <a:fillRect/>
          </a:stretch>
        </p:blipFill>
        <p:spPr>
          <a:xfrm>
            <a:off x="6808492" y="2613026"/>
            <a:ext cx="3589655" cy="1815465"/>
          </a:xfrm>
          <a:prstGeom prst="rect">
            <a:avLst/>
          </a:prstGeom>
          <a:noFill/>
          <a:ln>
            <a:noFill/>
          </a:ln>
        </p:spPr>
      </p:pic>
      <p:grpSp>
        <p:nvGrpSpPr>
          <p:cNvPr id="61" name="ïslïďè"/>
          <p:cNvGrpSpPr/>
          <p:nvPr/>
        </p:nvGrpSpPr>
        <p:grpSpPr>
          <a:xfrm>
            <a:off x="5677676" y="3075305"/>
            <a:ext cx="830750" cy="707390"/>
            <a:chOff x="3954137" y="3548228"/>
            <a:chExt cx="830934" cy="707367"/>
          </a:xfrm>
        </p:grpSpPr>
        <p:sp>
          <p:nvSpPr>
            <p:cNvPr id="62" name="iṥ1iďè"/>
            <p:cNvSpPr/>
            <p:nvPr/>
          </p:nvSpPr>
          <p:spPr bwMode="auto">
            <a:xfrm>
              <a:off x="4024733" y="3548228"/>
              <a:ext cx="689742" cy="707367"/>
            </a:xfrm>
            <a:prstGeom prst="wedgeEllipseCallout">
              <a:avLst>
                <a:gd name="adj1" fmla="val 69897"/>
                <a:gd name="adj2" fmla="val 2579"/>
              </a:avLst>
            </a:prstGeom>
            <a:solidFill>
              <a:schemeClr val="bg1">
                <a:lumMod val="95000"/>
              </a:schemeClr>
            </a:solidFill>
            <a:ln>
              <a:noFill/>
            </a:ln>
            <a:effectLst/>
          </p:spPr>
          <p:txBody>
            <a:bodyPr anchor="ctr"/>
            <a:lstStyle/>
            <a:p>
              <a:pPr algn="ctr"/>
            </a:p>
          </p:txBody>
        </p:sp>
        <p:sp>
          <p:nvSpPr>
            <p:cNvPr id="63" name="íṣľíďe"/>
            <p:cNvSpPr txBox="1"/>
            <p:nvPr/>
          </p:nvSpPr>
          <p:spPr bwMode="auto">
            <a:xfrm>
              <a:off x="3954137" y="3720017"/>
              <a:ext cx="830934"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rmAutofit fontScale="9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100" dirty="0"/>
                <a:t>T </a:t>
              </a:r>
              <a:r>
                <a:rPr lang="zh-CN" altLang="en-US" sz="1200" dirty="0"/>
                <a:t>新建公</a:t>
              </a:r>
              <a:endParaRPr lang="en-US" altLang="zh-CN" sz="1200" dirty="0"/>
            </a:p>
            <a:p>
              <a:pPr algn="ctr" eaLnBrk="1" hangingPunct="1">
                <a:lnSpc>
                  <a:spcPct val="100000"/>
                </a:lnSpc>
                <a:spcBef>
                  <a:spcPct val="0"/>
                </a:spcBef>
                <a:buFontTx/>
                <a:buNone/>
              </a:pPr>
              <a:r>
                <a:rPr lang="zh-CN" altLang="en-US" sz="1200" dirty="0"/>
                <a:t>开相册</a:t>
              </a:r>
              <a:endParaRPr lang="en-US" altLang="zh-CN" sz="1200" dirty="0"/>
            </a:p>
          </p:txBody>
        </p:sp>
      </p:grpSp>
      <p:pic>
        <p:nvPicPr>
          <p:cNvPr id="64" name="图片 63"/>
          <p:cNvPicPr>
            <a:picLocks noChangeAspect="1"/>
          </p:cNvPicPr>
          <p:nvPr/>
        </p:nvPicPr>
        <p:blipFill>
          <a:blip r:embed="rId4"/>
          <a:stretch>
            <a:fillRect/>
          </a:stretch>
        </p:blipFill>
        <p:spPr>
          <a:xfrm>
            <a:off x="6763090" y="5228273"/>
            <a:ext cx="3628390" cy="829945"/>
          </a:xfrm>
          <a:prstGeom prst="rect">
            <a:avLst/>
          </a:prstGeom>
          <a:noFill/>
          <a:ln>
            <a:noFill/>
          </a:ln>
        </p:spPr>
      </p:pic>
      <p:grpSp>
        <p:nvGrpSpPr>
          <p:cNvPr id="66" name="ïslïďè"/>
          <p:cNvGrpSpPr/>
          <p:nvPr/>
        </p:nvGrpSpPr>
        <p:grpSpPr>
          <a:xfrm>
            <a:off x="5714195" y="5289550"/>
            <a:ext cx="830750" cy="707390"/>
            <a:chOff x="3954137" y="3548228"/>
            <a:chExt cx="830934" cy="707367"/>
          </a:xfrm>
        </p:grpSpPr>
        <p:sp>
          <p:nvSpPr>
            <p:cNvPr id="67" name="iṥ1iďè"/>
            <p:cNvSpPr/>
            <p:nvPr/>
          </p:nvSpPr>
          <p:spPr bwMode="auto">
            <a:xfrm>
              <a:off x="4024733" y="3548228"/>
              <a:ext cx="689742" cy="707367"/>
            </a:xfrm>
            <a:prstGeom prst="wedgeEllipseCallout">
              <a:avLst>
                <a:gd name="adj1" fmla="val 69897"/>
                <a:gd name="adj2" fmla="val 2579"/>
              </a:avLst>
            </a:prstGeom>
            <a:solidFill>
              <a:schemeClr val="bg1">
                <a:lumMod val="95000"/>
              </a:schemeClr>
            </a:solidFill>
            <a:ln>
              <a:noFill/>
            </a:ln>
            <a:effectLst/>
          </p:spPr>
          <p:txBody>
            <a:bodyPr anchor="ctr"/>
            <a:lstStyle/>
            <a:p>
              <a:pPr algn="ctr"/>
            </a:p>
          </p:txBody>
        </p:sp>
        <p:sp>
          <p:nvSpPr>
            <p:cNvPr id="68" name="íṣľíďe"/>
            <p:cNvSpPr txBox="1"/>
            <p:nvPr/>
          </p:nvSpPr>
          <p:spPr bwMode="auto">
            <a:xfrm>
              <a:off x="3954137" y="3720017"/>
              <a:ext cx="830934"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100" dirty="0"/>
                <a:t>T </a:t>
              </a:r>
              <a:r>
                <a:rPr lang="zh-CN" altLang="en-US" sz="1200" dirty="0"/>
                <a:t>新建成功</a:t>
              </a:r>
              <a:endParaRPr lang="en-US" altLang="zh-CN" sz="1200" dirty="0"/>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p:cNvPicPr>
            <a:picLocks noChangeAspect="1"/>
          </p:cNvPicPr>
          <p:nvPr/>
        </p:nvPicPr>
        <p:blipFill>
          <a:blip r:embed="rId1"/>
          <a:stretch>
            <a:fillRect/>
          </a:stretch>
        </p:blipFill>
        <p:spPr>
          <a:xfrm>
            <a:off x="1076035" y="4261510"/>
            <a:ext cx="4429321" cy="1856132"/>
          </a:xfrm>
          <a:prstGeom prst="rect">
            <a:avLst/>
          </a:prstGeom>
          <a:noFill/>
          <a:ln>
            <a:noFill/>
          </a:ln>
        </p:spPr>
      </p:pic>
      <p:sp>
        <p:nvSpPr>
          <p:cNvPr id="6" name="椭圆 5"/>
          <p:cNvSpPr/>
          <p:nvPr/>
        </p:nvSpPr>
        <p:spPr>
          <a:xfrm>
            <a:off x="-952500" y="-95250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a:off x="6083300" y="1117600"/>
            <a:ext cx="0" cy="5003800"/>
          </a:xfrm>
          <a:prstGeom prst="line">
            <a:avLst/>
          </a:prstGeom>
          <a:ln w="12700">
            <a:gradFill>
              <a:gsLst>
                <a:gs pos="0">
                  <a:schemeClr val="bg1">
                    <a:lumMod val="95000"/>
                  </a:schemeClr>
                </a:gs>
                <a:gs pos="26000">
                  <a:schemeClr val="tx1">
                    <a:lumMod val="50000"/>
                    <a:lumOff val="50000"/>
                  </a:schemeClr>
                </a:gs>
                <a:gs pos="81000">
                  <a:schemeClr val="tx1">
                    <a:lumMod val="50000"/>
                    <a:lumOff val="50000"/>
                  </a:schemeClr>
                </a:gs>
                <a:gs pos="53000">
                  <a:schemeClr val="tx1">
                    <a:lumMod val="65000"/>
                    <a:lumOff val="35000"/>
                  </a:schemeClr>
                </a:gs>
                <a:gs pos="100000">
                  <a:schemeClr val="bg1">
                    <a:lumMod val="85000"/>
                  </a:schemeClr>
                </a:gs>
              </a:gsLst>
              <a:lin ang="5400000" scaled="1"/>
            </a:gradFill>
          </a:ln>
          <a:effectLst/>
        </p:spPr>
        <p:style>
          <a:lnRef idx="1">
            <a:schemeClr val="accent1"/>
          </a:lnRef>
          <a:fillRef idx="0">
            <a:schemeClr val="accent1"/>
          </a:fillRef>
          <a:effectRef idx="0">
            <a:schemeClr val="accent1"/>
          </a:effectRef>
          <a:fontRef idx="minor">
            <a:schemeClr val="tx1"/>
          </a:fontRef>
        </p:style>
      </p:cxnSp>
      <p:sp>
        <p:nvSpPr>
          <p:cNvPr id="10" name="îṥļïdé"/>
          <p:cNvSpPr/>
          <p:nvPr/>
        </p:nvSpPr>
        <p:spPr>
          <a:xfrm>
            <a:off x="6050280" y="1696085"/>
            <a:ext cx="66675" cy="66675"/>
          </a:xfrm>
          <a:prstGeom prst="ellipse">
            <a:avLst/>
          </a:prstGeom>
          <a:solidFill>
            <a:schemeClr val="tx1">
              <a:lumMod val="50000"/>
              <a:lumOff val="50000"/>
            </a:schemeClr>
          </a:solidFill>
          <a:ln w="9525" cap="rnd">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ctr" defTabSz="914400"/>
            <a:endParaRPr lang="zh-CN" altLang="en-US" sz="2000" b="1" dirty="0">
              <a:solidFill>
                <a:schemeClr val="bg1"/>
              </a:solidFill>
            </a:endParaRPr>
          </a:p>
        </p:txBody>
      </p:sp>
      <p:grpSp>
        <p:nvGrpSpPr>
          <p:cNvPr id="24" name="íṥ1ídè"/>
          <p:cNvGrpSpPr/>
          <p:nvPr/>
        </p:nvGrpSpPr>
        <p:grpSpPr>
          <a:xfrm>
            <a:off x="6205854" y="1363980"/>
            <a:ext cx="879694" cy="707390"/>
            <a:chOff x="6218288" y="1376528"/>
            <a:chExt cx="879500" cy="707367"/>
          </a:xfrm>
        </p:grpSpPr>
        <p:sp>
          <p:nvSpPr>
            <p:cNvPr id="5" name="îs1íḓé"/>
            <p:cNvSpPr/>
            <p:nvPr/>
          </p:nvSpPr>
          <p:spPr bwMode="auto">
            <a:xfrm flipH="1">
              <a:off x="6288884" y="1376528"/>
              <a:ext cx="689742" cy="707367"/>
            </a:xfrm>
            <a:prstGeom prst="wedgeEllipseCallout">
              <a:avLst>
                <a:gd name="adj1" fmla="val 69897"/>
                <a:gd name="adj2" fmla="val 2579"/>
              </a:avLst>
            </a:prstGeom>
            <a:solidFill>
              <a:schemeClr val="bg1">
                <a:lumMod val="95000"/>
              </a:schemeClr>
            </a:solidFill>
            <a:ln>
              <a:noFill/>
            </a:ln>
            <a:effectLst/>
          </p:spPr>
          <p:txBody>
            <a:bodyPr anchor="ctr"/>
            <a:lstStyle/>
            <a:p>
              <a:pPr algn="ctr"/>
            </a:p>
          </p:txBody>
        </p:sp>
        <p:sp>
          <p:nvSpPr>
            <p:cNvPr id="13" name="iṣlïḋè"/>
            <p:cNvSpPr txBox="1"/>
            <p:nvPr/>
          </p:nvSpPr>
          <p:spPr bwMode="auto">
            <a:xfrm>
              <a:off x="6218288" y="1548317"/>
              <a:ext cx="830934"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100" dirty="0"/>
                <a:t>T </a:t>
              </a:r>
              <a:r>
                <a:rPr lang="zh-CN" altLang="en-US" sz="1200" dirty="0"/>
                <a:t>上传相片</a:t>
              </a:r>
              <a:r>
                <a:rPr lang="en-US" altLang="zh-CN" sz="1200" dirty="0"/>
                <a:t>1</a:t>
              </a:r>
              <a:endParaRPr lang="en-US" altLang="zh-CN" sz="1200" dirty="0"/>
            </a:p>
          </p:txBody>
        </p:sp>
        <p:sp>
          <p:nvSpPr>
            <p:cNvPr id="22" name="ïṣļîḑe"/>
            <p:cNvSpPr/>
            <p:nvPr/>
          </p:nvSpPr>
          <p:spPr bwMode="auto">
            <a:xfrm>
              <a:off x="6947550" y="1661295"/>
              <a:ext cx="150238" cy="137833"/>
            </a:xfrm>
            <a:custGeom>
              <a:avLst/>
              <a:gdLst>
                <a:gd name="connsiteX0" fmla="*/ 303857 w 607639"/>
                <a:gd name="connsiteY0" fmla="*/ 303714 h 557467"/>
                <a:gd name="connsiteX1" fmla="*/ 352986 w 607639"/>
                <a:gd name="connsiteY1" fmla="*/ 309132 h 557467"/>
                <a:gd name="connsiteX2" fmla="*/ 514597 w 607639"/>
                <a:gd name="connsiteY2" fmla="*/ 449845 h 557467"/>
                <a:gd name="connsiteX3" fmla="*/ 528676 w 607639"/>
                <a:gd name="connsiteY3" fmla="*/ 528182 h 557467"/>
                <a:gd name="connsiteX4" fmla="*/ 499345 w 607639"/>
                <a:gd name="connsiteY4" fmla="*/ 557467 h 557467"/>
                <a:gd name="connsiteX5" fmla="*/ 108223 w 607639"/>
                <a:gd name="connsiteY5" fmla="*/ 557467 h 557467"/>
                <a:gd name="connsiteX6" fmla="*/ 78892 w 607639"/>
                <a:gd name="connsiteY6" fmla="*/ 528182 h 557467"/>
                <a:gd name="connsiteX7" fmla="*/ 303857 w 607639"/>
                <a:gd name="connsiteY7" fmla="*/ 303714 h 557467"/>
                <a:gd name="connsiteX8" fmla="*/ 455825 w 607639"/>
                <a:gd name="connsiteY8" fmla="*/ 268995 h 557467"/>
                <a:gd name="connsiteX9" fmla="*/ 607639 w 607639"/>
                <a:gd name="connsiteY9" fmla="*/ 420565 h 557467"/>
                <a:gd name="connsiteX10" fmla="*/ 578303 w 607639"/>
                <a:gd name="connsiteY10" fmla="*/ 449854 h 557467"/>
                <a:gd name="connsiteX11" fmla="*/ 576396 w 607639"/>
                <a:gd name="connsiteY11" fmla="*/ 449854 h 557467"/>
                <a:gd name="connsiteX12" fmla="*/ 424875 w 607639"/>
                <a:gd name="connsiteY12" fmla="*/ 272217 h 557467"/>
                <a:gd name="connsiteX13" fmla="*/ 455825 w 607639"/>
                <a:gd name="connsiteY13" fmla="*/ 268995 h 557467"/>
                <a:gd name="connsiteX14" fmla="*/ 151811 w 607639"/>
                <a:gd name="connsiteY14" fmla="*/ 268995 h 557467"/>
                <a:gd name="connsiteX15" fmla="*/ 182906 w 607639"/>
                <a:gd name="connsiteY15" fmla="*/ 272217 h 557467"/>
                <a:gd name="connsiteX16" fmla="*/ 31389 w 607639"/>
                <a:gd name="connsiteY16" fmla="*/ 449854 h 557467"/>
                <a:gd name="connsiteX17" fmla="*/ 29335 w 607639"/>
                <a:gd name="connsiteY17" fmla="*/ 449854 h 557467"/>
                <a:gd name="connsiteX18" fmla="*/ 0 w 607639"/>
                <a:gd name="connsiteY18" fmla="*/ 420565 h 557467"/>
                <a:gd name="connsiteX19" fmla="*/ 151811 w 607639"/>
                <a:gd name="connsiteY19" fmla="*/ 268995 h 557467"/>
                <a:gd name="connsiteX20" fmla="*/ 462556 w 607639"/>
                <a:gd name="connsiteY20" fmla="*/ 35000 h 557467"/>
                <a:gd name="connsiteX21" fmla="*/ 543847 w 607639"/>
                <a:gd name="connsiteY21" fmla="*/ 122571 h 557467"/>
                <a:gd name="connsiteX22" fmla="*/ 462556 w 607639"/>
                <a:gd name="connsiteY22" fmla="*/ 210143 h 557467"/>
                <a:gd name="connsiteX23" fmla="*/ 485153 w 607639"/>
                <a:gd name="connsiteY23" fmla="*/ 122571 h 557467"/>
                <a:gd name="connsiteX24" fmla="*/ 462556 w 607639"/>
                <a:gd name="connsiteY24" fmla="*/ 35000 h 557467"/>
                <a:gd name="connsiteX25" fmla="*/ 145224 w 607639"/>
                <a:gd name="connsiteY25" fmla="*/ 35000 h 557467"/>
                <a:gd name="connsiteX26" fmla="*/ 122481 w 607639"/>
                <a:gd name="connsiteY26" fmla="*/ 122571 h 557467"/>
                <a:gd name="connsiteX27" fmla="*/ 145224 w 607639"/>
                <a:gd name="connsiteY27" fmla="*/ 210143 h 557467"/>
                <a:gd name="connsiteX28" fmla="*/ 63791 w 607639"/>
                <a:gd name="connsiteY28" fmla="*/ 122571 h 557467"/>
                <a:gd name="connsiteX29" fmla="*/ 145224 w 607639"/>
                <a:gd name="connsiteY29" fmla="*/ 35000 h 557467"/>
                <a:gd name="connsiteX30" fmla="*/ 303892 w 607639"/>
                <a:gd name="connsiteY30" fmla="*/ 0 h 557467"/>
                <a:gd name="connsiteX31" fmla="*/ 403912 w 607639"/>
                <a:gd name="connsiteY31" fmla="*/ 51694 h 557467"/>
                <a:gd name="connsiteX32" fmla="*/ 426497 w 607639"/>
                <a:gd name="connsiteY32" fmla="*/ 122572 h 557467"/>
                <a:gd name="connsiteX33" fmla="*/ 403912 w 607639"/>
                <a:gd name="connsiteY33" fmla="*/ 193450 h 557467"/>
                <a:gd name="connsiteX34" fmla="*/ 303892 w 607639"/>
                <a:gd name="connsiteY34" fmla="*/ 245144 h 557467"/>
                <a:gd name="connsiteX35" fmla="*/ 181141 w 607639"/>
                <a:gd name="connsiteY35" fmla="*/ 122572 h 557467"/>
                <a:gd name="connsiteX36" fmla="*/ 303892 w 607639"/>
                <a:gd name="connsiteY36" fmla="*/ 0 h 55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7639" h="557467">
                  <a:moveTo>
                    <a:pt x="303857" y="303714"/>
                  </a:moveTo>
                  <a:cubicBezTo>
                    <a:pt x="320722" y="303714"/>
                    <a:pt x="337148" y="305618"/>
                    <a:pt x="352986" y="309132"/>
                  </a:cubicBezTo>
                  <a:cubicBezTo>
                    <a:pt x="427486" y="325824"/>
                    <a:pt x="488200" y="379562"/>
                    <a:pt x="514597" y="449845"/>
                  </a:cubicBezTo>
                  <a:cubicBezTo>
                    <a:pt x="523690" y="474298"/>
                    <a:pt x="528676" y="500655"/>
                    <a:pt x="528676" y="528182"/>
                  </a:cubicBezTo>
                  <a:cubicBezTo>
                    <a:pt x="528676" y="544289"/>
                    <a:pt x="515477" y="557467"/>
                    <a:pt x="499345" y="557467"/>
                  </a:cubicBezTo>
                  <a:lnTo>
                    <a:pt x="108223" y="557467"/>
                  </a:lnTo>
                  <a:cubicBezTo>
                    <a:pt x="92091" y="557467"/>
                    <a:pt x="78892" y="544289"/>
                    <a:pt x="78892" y="528182"/>
                  </a:cubicBezTo>
                  <a:cubicBezTo>
                    <a:pt x="78892" y="404307"/>
                    <a:pt x="179789" y="303714"/>
                    <a:pt x="303857" y="303714"/>
                  </a:cubicBezTo>
                  <a:close/>
                  <a:moveTo>
                    <a:pt x="455825" y="268995"/>
                  </a:moveTo>
                  <a:cubicBezTo>
                    <a:pt x="539579" y="268995"/>
                    <a:pt x="607639" y="336945"/>
                    <a:pt x="607639" y="420565"/>
                  </a:cubicBezTo>
                  <a:cubicBezTo>
                    <a:pt x="607639" y="436674"/>
                    <a:pt x="594584" y="449854"/>
                    <a:pt x="578303" y="449854"/>
                  </a:cubicBezTo>
                  <a:lnTo>
                    <a:pt x="576396" y="449854"/>
                  </a:lnTo>
                  <a:cubicBezTo>
                    <a:pt x="553661" y="371360"/>
                    <a:pt x="497775" y="306631"/>
                    <a:pt x="424875" y="272217"/>
                  </a:cubicBezTo>
                  <a:cubicBezTo>
                    <a:pt x="434996" y="270020"/>
                    <a:pt x="445410" y="268995"/>
                    <a:pt x="455825" y="268995"/>
                  </a:cubicBezTo>
                  <a:close/>
                  <a:moveTo>
                    <a:pt x="151811" y="268995"/>
                  </a:moveTo>
                  <a:cubicBezTo>
                    <a:pt x="162371" y="268995"/>
                    <a:pt x="172785" y="270020"/>
                    <a:pt x="182906" y="272217"/>
                  </a:cubicBezTo>
                  <a:cubicBezTo>
                    <a:pt x="110008" y="306631"/>
                    <a:pt x="53977" y="371360"/>
                    <a:pt x="31389" y="449854"/>
                  </a:cubicBezTo>
                  <a:lnTo>
                    <a:pt x="29335" y="449854"/>
                  </a:lnTo>
                  <a:cubicBezTo>
                    <a:pt x="13201" y="449854"/>
                    <a:pt x="0" y="436674"/>
                    <a:pt x="0" y="420565"/>
                  </a:cubicBezTo>
                  <a:cubicBezTo>
                    <a:pt x="0" y="336945"/>
                    <a:pt x="68058" y="268995"/>
                    <a:pt x="151811" y="268995"/>
                  </a:cubicBezTo>
                  <a:close/>
                  <a:moveTo>
                    <a:pt x="462556" y="35000"/>
                  </a:moveTo>
                  <a:cubicBezTo>
                    <a:pt x="507897" y="38368"/>
                    <a:pt x="543847" y="76296"/>
                    <a:pt x="543847" y="122571"/>
                  </a:cubicBezTo>
                  <a:cubicBezTo>
                    <a:pt x="543847" y="168847"/>
                    <a:pt x="507897" y="206775"/>
                    <a:pt x="462556" y="210143"/>
                  </a:cubicBezTo>
                  <a:cubicBezTo>
                    <a:pt x="476936" y="184223"/>
                    <a:pt x="485153" y="154349"/>
                    <a:pt x="485153" y="122571"/>
                  </a:cubicBezTo>
                  <a:cubicBezTo>
                    <a:pt x="485153" y="90794"/>
                    <a:pt x="476936" y="60920"/>
                    <a:pt x="462556" y="35000"/>
                  </a:cubicBezTo>
                  <a:close/>
                  <a:moveTo>
                    <a:pt x="145224" y="35000"/>
                  </a:moveTo>
                  <a:cubicBezTo>
                    <a:pt x="130698" y="60920"/>
                    <a:pt x="122481" y="90794"/>
                    <a:pt x="122481" y="122571"/>
                  </a:cubicBezTo>
                  <a:cubicBezTo>
                    <a:pt x="122481" y="154349"/>
                    <a:pt x="130698" y="184223"/>
                    <a:pt x="145224" y="210143"/>
                  </a:cubicBezTo>
                  <a:cubicBezTo>
                    <a:pt x="99739" y="206775"/>
                    <a:pt x="63791" y="168847"/>
                    <a:pt x="63791" y="122571"/>
                  </a:cubicBezTo>
                  <a:cubicBezTo>
                    <a:pt x="63791" y="76296"/>
                    <a:pt x="99739" y="38368"/>
                    <a:pt x="145224" y="35000"/>
                  </a:cubicBezTo>
                  <a:close/>
                  <a:moveTo>
                    <a:pt x="303892" y="0"/>
                  </a:moveTo>
                  <a:cubicBezTo>
                    <a:pt x="345103" y="0"/>
                    <a:pt x="381620" y="20502"/>
                    <a:pt x="403912" y="51694"/>
                  </a:cubicBezTo>
                  <a:cubicBezTo>
                    <a:pt x="418138" y="71756"/>
                    <a:pt x="426497" y="96212"/>
                    <a:pt x="426497" y="122572"/>
                  </a:cubicBezTo>
                  <a:cubicBezTo>
                    <a:pt x="426497" y="148931"/>
                    <a:pt x="418138" y="173387"/>
                    <a:pt x="403912" y="193450"/>
                  </a:cubicBezTo>
                  <a:cubicBezTo>
                    <a:pt x="381620" y="224642"/>
                    <a:pt x="345103" y="245144"/>
                    <a:pt x="303892" y="245144"/>
                  </a:cubicBezTo>
                  <a:cubicBezTo>
                    <a:pt x="236137" y="245144"/>
                    <a:pt x="181141" y="190082"/>
                    <a:pt x="181141" y="122572"/>
                  </a:cubicBezTo>
                  <a:cubicBezTo>
                    <a:pt x="181141" y="55062"/>
                    <a:pt x="236137" y="0"/>
                    <a:pt x="30389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p>
          </p:txBody>
        </p:sp>
      </p:grpSp>
      <p:sp>
        <p:nvSpPr>
          <p:cNvPr id="25" name="ïsḻiḓê"/>
          <p:cNvSpPr/>
          <p:nvPr/>
        </p:nvSpPr>
        <p:spPr>
          <a:xfrm>
            <a:off x="6050280" y="2864485"/>
            <a:ext cx="66675" cy="66675"/>
          </a:xfrm>
          <a:prstGeom prst="ellipse">
            <a:avLst/>
          </a:prstGeom>
          <a:solidFill>
            <a:schemeClr val="tx1">
              <a:lumMod val="50000"/>
              <a:lumOff val="50000"/>
            </a:schemeClr>
          </a:solidFill>
          <a:ln w="9525" cap="rnd">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ctr" defTabSz="914400"/>
            <a:endParaRPr lang="zh-CN" altLang="en-US" sz="2000" b="1" dirty="0">
              <a:solidFill>
                <a:schemeClr val="bg1"/>
              </a:solidFill>
            </a:endParaRPr>
          </a:p>
        </p:txBody>
      </p:sp>
      <p:sp>
        <p:nvSpPr>
          <p:cNvPr id="26" name="ïṡ1íḍê"/>
          <p:cNvSpPr/>
          <p:nvPr/>
        </p:nvSpPr>
        <p:spPr>
          <a:xfrm>
            <a:off x="6050280" y="4032885"/>
            <a:ext cx="66675" cy="66675"/>
          </a:xfrm>
          <a:prstGeom prst="ellipse">
            <a:avLst/>
          </a:prstGeom>
          <a:solidFill>
            <a:schemeClr val="tx1">
              <a:lumMod val="50000"/>
              <a:lumOff val="50000"/>
            </a:schemeClr>
          </a:solidFill>
          <a:ln w="9525" cap="rnd">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ctr" defTabSz="914400"/>
            <a:endParaRPr lang="zh-CN" altLang="en-US" sz="2000" b="1" dirty="0">
              <a:solidFill>
                <a:schemeClr val="bg1"/>
              </a:solidFill>
            </a:endParaRPr>
          </a:p>
        </p:txBody>
      </p:sp>
      <p:sp>
        <p:nvSpPr>
          <p:cNvPr id="27" name="îṧ1îdê"/>
          <p:cNvSpPr/>
          <p:nvPr/>
        </p:nvSpPr>
        <p:spPr>
          <a:xfrm>
            <a:off x="6050280" y="5200650"/>
            <a:ext cx="66675" cy="66675"/>
          </a:xfrm>
          <a:prstGeom prst="ellipse">
            <a:avLst/>
          </a:prstGeom>
          <a:solidFill>
            <a:schemeClr val="tx1">
              <a:lumMod val="50000"/>
              <a:lumOff val="50000"/>
            </a:schemeClr>
          </a:solidFill>
          <a:ln w="9525" cap="rnd">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ctr" defTabSz="914400"/>
            <a:endParaRPr lang="zh-CN" altLang="en-US" sz="2000" b="1" dirty="0">
              <a:solidFill>
                <a:schemeClr val="bg1"/>
              </a:solidFill>
            </a:endParaRPr>
          </a:p>
        </p:txBody>
      </p:sp>
      <p:grpSp>
        <p:nvGrpSpPr>
          <p:cNvPr id="31" name="îṥľîḍe"/>
          <p:cNvGrpSpPr/>
          <p:nvPr/>
        </p:nvGrpSpPr>
        <p:grpSpPr>
          <a:xfrm>
            <a:off x="6205852" y="3706495"/>
            <a:ext cx="831117" cy="707390"/>
            <a:chOff x="6218288" y="1376528"/>
            <a:chExt cx="830934" cy="707367"/>
          </a:xfrm>
        </p:grpSpPr>
        <p:sp>
          <p:nvSpPr>
            <p:cNvPr id="32" name="îSļïḍé"/>
            <p:cNvSpPr/>
            <p:nvPr/>
          </p:nvSpPr>
          <p:spPr bwMode="auto">
            <a:xfrm flipH="1">
              <a:off x="6288884" y="1376528"/>
              <a:ext cx="689742" cy="707367"/>
            </a:xfrm>
            <a:prstGeom prst="wedgeEllipseCallout">
              <a:avLst>
                <a:gd name="adj1" fmla="val 69897"/>
                <a:gd name="adj2" fmla="val 2579"/>
              </a:avLst>
            </a:prstGeom>
            <a:solidFill>
              <a:schemeClr val="bg1">
                <a:lumMod val="95000"/>
              </a:schemeClr>
            </a:solidFill>
            <a:ln>
              <a:noFill/>
            </a:ln>
            <a:effectLst/>
          </p:spPr>
          <p:txBody>
            <a:bodyPr anchor="ctr"/>
            <a:lstStyle/>
            <a:p>
              <a:pPr algn="ctr"/>
            </a:p>
          </p:txBody>
        </p:sp>
        <p:sp>
          <p:nvSpPr>
            <p:cNvPr id="33" name="îşḷíďê"/>
            <p:cNvSpPr txBox="1"/>
            <p:nvPr/>
          </p:nvSpPr>
          <p:spPr bwMode="auto">
            <a:xfrm>
              <a:off x="6218288" y="1548317"/>
              <a:ext cx="830934"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1200" dirty="0"/>
                <a:t>上传成功</a:t>
              </a:r>
              <a:endParaRPr lang="en-US" altLang="zh-CN" sz="1200" dirty="0"/>
            </a:p>
          </p:txBody>
        </p:sp>
      </p:grpSp>
      <p:grpSp>
        <p:nvGrpSpPr>
          <p:cNvPr id="45" name="iṣlîdé"/>
          <p:cNvGrpSpPr/>
          <p:nvPr/>
        </p:nvGrpSpPr>
        <p:grpSpPr>
          <a:xfrm>
            <a:off x="5065226" y="4880610"/>
            <a:ext cx="830750" cy="707390"/>
            <a:chOff x="3954137" y="3548228"/>
            <a:chExt cx="830934" cy="707367"/>
          </a:xfrm>
        </p:grpSpPr>
        <p:sp>
          <p:nvSpPr>
            <p:cNvPr id="46" name="íşļîḋè"/>
            <p:cNvSpPr/>
            <p:nvPr/>
          </p:nvSpPr>
          <p:spPr bwMode="auto">
            <a:xfrm>
              <a:off x="4024733" y="3548228"/>
              <a:ext cx="689742" cy="707367"/>
            </a:xfrm>
            <a:prstGeom prst="wedgeEllipseCallout">
              <a:avLst>
                <a:gd name="adj1" fmla="val 69897"/>
                <a:gd name="adj2" fmla="val 2579"/>
              </a:avLst>
            </a:prstGeom>
            <a:solidFill>
              <a:schemeClr val="bg1">
                <a:lumMod val="95000"/>
              </a:schemeClr>
            </a:solidFill>
            <a:ln>
              <a:noFill/>
            </a:ln>
            <a:effectLst/>
          </p:spPr>
          <p:txBody>
            <a:bodyPr anchor="ctr"/>
            <a:lstStyle/>
            <a:p>
              <a:pPr algn="ctr"/>
            </a:p>
          </p:txBody>
        </p:sp>
        <p:sp>
          <p:nvSpPr>
            <p:cNvPr id="47" name="íŝļíḋè"/>
            <p:cNvSpPr txBox="1"/>
            <p:nvPr/>
          </p:nvSpPr>
          <p:spPr bwMode="auto">
            <a:xfrm>
              <a:off x="3954137" y="3720017"/>
              <a:ext cx="830934"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100" dirty="0"/>
                <a:t>T </a:t>
              </a:r>
              <a:r>
                <a:rPr lang="zh-CN" altLang="en-US" sz="1200" dirty="0"/>
                <a:t>评论成功</a:t>
              </a:r>
              <a:endParaRPr lang="en-US" altLang="zh-CN" sz="1200" dirty="0"/>
            </a:p>
          </p:txBody>
        </p:sp>
      </p:grpSp>
      <p:sp>
        <p:nvSpPr>
          <p:cNvPr id="7" name="椭圆 6"/>
          <p:cNvSpPr/>
          <p:nvPr/>
        </p:nvSpPr>
        <p:spPr>
          <a:xfrm>
            <a:off x="340360" y="427990"/>
            <a:ext cx="548640" cy="54864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6" name="组合 95"/>
          <p:cNvGrpSpPr/>
          <p:nvPr/>
        </p:nvGrpSpPr>
        <p:grpSpPr>
          <a:xfrm>
            <a:off x="10650855" y="742315"/>
            <a:ext cx="956310" cy="222250"/>
            <a:chOff x="16633" y="9089"/>
            <a:chExt cx="1506" cy="350"/>
          </a:xfrm>
        </p:grpSpPr>
        <p:grpSp>
          <p:nvGrpSpPr>
            <p:cNvPr id="11" name="组合 10"/>
            <p:cNvGrpSpPr/>
            <p:nvPr/>
          </p:nvGrpSpPr>
          <p:grpSpPr>
            <a:xfrm>
              <a:off x="16633" y="9089"/>
              <a:ext cx="351" cy="351"/>
              <a:chOff x="10882313" y="6396038"/>
              <a:chExt cx="303212" cy="303212"/>
            </a:xfrm>
          </p:grpSpPr>
          <p:sp>
            <p:nvSpPr>
              <p:cNvPr id="12" name="任意多边形: 形状 49"/>
              <p:cNvSpPr>
                <a:spLocks noChangeAspect="1"/>
              </p:cNvSpPr>
              <p:nvPr/>
            </p:nvSpPr>
            <p:spPr bwMode="auto">
              <a:xfrm>
                <a:off x="10982939" y="6442640"/>
                <a:ext cx="101961" cy="210009"/>
              </a:xfrm>
              <a:custGeom>
                <a:avLst/>
                <a:gdLst>
                  <a:gd name="connsiteX0" fmla="*/ 153435 w 326134"/>
                  <a:gd name="connsiteY0" fmla="*/ 529358 h 671736"/>
                  <a:gd name="connsiteX1" fmla="*/ 119645 w 326134"/>
                  <a:gd name="connsiteY1" fmla="*/ 546898 h 671736"/>
                  <a:gd name="connsiteX2" fmla="*/ 159446 w 326134"/>
                  <a:gd name="connsiteY2" fmla="*/ 561302 h 671736"/>
                  <a:gd name="connsiteX3" fmla="*/ 159446 w 326134"/>
                  <a:gd name="connsiteY3" fmla="*/ 529682 h 671736"/>
                  <a:gd name="connsiteX4" fmla="*/ 153435 w 326134"/>
                  <a:gd name="connsiteY4" fmla="*/ 529358 h 671736"/>
                  <a:gd name="connsiteX5" fmla="*/ 226631 w 326134"/>
                  <a:gd name="connsiteY5" fmla="*/ 422217 h 671736"/>
                  <a:gd name="connsiteX6" fmla="*/ 202308 w 326134"/>
                  <a:gd name="connsiteY6" fmla="*/ 424428 h 671736"/>
                  <a:gd name="connsiteX7" fmla="*/ 202308 w 326134"/>
                  <a:gd name="connsiteY7" fmla="*/ 474666 h 671736"/>
                  <a:gd name="connsiteX8" fmla="*/ 252558 w 326134"/>
                  <a:gd name="connsiteY8" fmla="*/ 441764 h 671736"/>
                  <a:gd name="connsiteX9" fmla="*/ 226631 w 326134"/>
                  <a:gd name="connsiteY9" fmla="*/ 422217 h 671736"/>
                  <a:gd name="connsiteX10" fmla="*/ 149921 w 326134"/>
                  <a:gd name="connsiteY10" fmla="*/ 298453 h 671736"/>
                  <a:gd name="connsiteX11" fmla="*/ 88390 w 326134"/>
                  <a:gd name="connsiteY11" fmla="*/ 343711 h 671736"/>
                  <a:gd name="connsiteX12" fmla="*/ 149921 w 326134"/>
                  <a:gd name="connsiteY12" fmla="*/ 379555 h 671736"/>
                  <a:gd name="connsiteX13" fmla="*/ 217727 w 326134"/>
                  <a:gd name="connsiteY13" fmla="*/ 142410 h 671736"/>
                  <a:gd name="connsiteX14" fmla="*/ 208658 w 326134"/>
                  <a:gd name="connsiteY14" fmla="*/ 143472 h 671736"/>
                  <a:gd name="connsiteX15" fmla="*/ 208658 w 326134"/>
                  <a:gd name="connsiteY15" fmla="*/ 222253 h 671736"/>
                  <a:gd name="connsiteX16" fmla="*/ 270961 w 326134"/>
                  <a:gd name="connsiteY16" fmla="*/ 166600 h 671736"/>
                  <a:gd name="connsiteX17" fmla="*/ 217727 w 326134"/>
                  <a:gd name="connsiteY17" fmla="*/ 142410 h 671736"/>
                  <a:gd name="connsiteX18" fmla="*/ 176946 w 326134"/>
                  <a:gd name="connsiteY18" fmla="*/ 57 h 671736"/>
                  <a:gd name="connsiteX19" fmla="*/ 222429 w 326134"/>
                  <a:gd name="connsiteY19" fmla="*/ 17460 h 671736"/>
                  <a:gd name="connsiteX20" fmla="*/ 209421 w 326134"/>
                  <a:gd name="connsiteY20" fmla="*/ 68451 h 671736"/>
                  <a:gd name="connsiteX21" fmla="*/ 209421 w 326134"/>
                  <a:gd name="connsiteY21" fmla="*/ 91957 h 671736"/>
                  <a:gd name="connsiteX22" fmla="*/ 325412 w 326134"/>
                  <a:gd name="connsiteY22" fmla="*/ 151627 h 671736"/>
                  <a:gd name="connsiteX23" fmla="*/ 205085 w 326134"/>
                  <a:gd name="connsiteY23" fmla="*/ 278199 h 671736"/>
                  <a:gd name="connsiteX24" fmla="*/ 205085 w 326134"/>
                  <a:gd name="connsiteY24" fmla="*/ 376202 h 671736"/>
                  <a:gd name="connsiteX25" fmla="*/ 304092 w 326134"/>
                  <a:gd name="connsiteY25" fmla="*/ 432979 h 671736"/>
                  <a:gd name="connsiteX26" fmla="*/ 193883 w 326134"/>
                  <a:gd name="connsiteY26" fmla="*/ 519409 h 671736"/>
                  <a:gd name="connsiteX27" fmla="*/ 193883 w 326134"/>
                  <a:gd name="connsiteY27" fmla="*/ 575101 h 671736"/>
                  <a:gd name="connsiteX28" fmla="*/ 326134 w 326134"/>
                  <a:gd name="connsiteY28" fmla="*/ 618859 h 671736"/>
                  <a:gd name="connsiteX29" fmla="*/ 194606 w 326134"/>
                  <a:gd name="connsiteY29" fmla="*/ 599692 h 671736"/>
                  <a:gd name="connsiteX30" fmla="*/ 170396 w 326134"/>
                  <a:gd name="connsiteY30" fmla="*/ 671658 h 671736"/>
                  <a:gd name="connsiteX31" fmla="*/ 159556 w 326134"/>
                  <a:gd name="connsiteY31" fmla="*/ 598246 h 671736"/>
                  <a:gd name="connsiteX32" fmla="*/ 63078 w 326134"/>
                  <a:gd name="connsiteY32" fmla="*/ 542192 h 671736"/>
                  <a:gd name="connsiteX33" fmla="*/ 153413 w 326134"/>
                  <a:gd name="connsiteY33" fmla="*/ 479630 h 671736"/>
                  <a:gd name="connsiteX34" fmla="*/ 153413 w 326134"/>
                  <a:gd name="connsiteY34" fmla="*/ 410919 h 671736"/>
                  <a:gd name="connsiteX35" fmla="*/ 38868 w 326134"/>
                  <a:gd name="connsiteY35" fmla="*/ 356312 h 671736"/>
                  <a:gd name="connsiteX36" fmla="*/ 149800 w 326134"/>
                  <a:gd name="connsiteY36" fmla="*/ 239142 h 671736"/>
                  <a:gd name="connsiteX37" fmla="*/ 149800 w 326134"/>
                  <a:gd name="connsiteY37" fmla="*/ 167177 h 671736"/>
                  <a:gd name="connsiteX38" fmla="*/ 11768 w 326134"/>
                  <a:gd name="connsiteY38" fmla="*/ 206234 h 671736"/>
                  <a:gd name="connsiteX39" fmla="*/ 27305 w 326134"/>
                  <a:gd name="connsiteY39" fmla="*/ 144756 h 671736"/>
                  <a:gd name="connsiteX40" fmla="*/ 148355 w 326134"/>
                  <a:gd name="connsiteY40" fmla="*/ 97743 h 671736"/>
                  <a:gd name="connsiteX41" fmla="*/ 148355 w 326134"/>
                  <a:gd name="connsiteY41" fmla="*/ 63750 h 671736"/>
                  <a:gd name="connsiteX42" fmla="*/ 134985 w 326134"/>
                  <a:gd name="connsiteY42" fmla="*/ 30117 h 671736"/>
                  <a:gd name="connsiteX43" fmla="*/ 176946 w 326134"/>
                  <a:gd name="connsiteY43" fmla="*/ 57 h 67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26134" h="671736">
                    <a:moveTo>
                      <a:pt x="153435" y="529358"/>
                    </a:moveTo>
                    <a:cubicBezTo>
                      <a:pt x="142586" y="529177"/>
                      <a:pt x="120751" y="530824"/>
                      <a:pt x="119645" y="546898"/>
                    </a:cubicBezTo>
                    <a:cubicBezTo>
                      <a:pt x="118171" y="568329"/>
                      <a:pt x="159446" y="561302"/>
                      <a:pt x="159446" y="561302"/>
                    </a:cubicBezTo>
                    <a:lnTo>
                      <a:pt x="159446" y="529682"/>
                    </a:lnTo>
                    <a:cubicBezTo>
                      <a:pt x="159446" y="529682"/>
                      <a:pt x="157051" y="529419"/>
                      <a:pt x="153435" y="529358"/>
                    </a:cubicBezTo>
                    <a:close/>
                    <a:moveTo>
                      <a:pt x="226631" y="422217"/>
                    </a:moveTo>
                    <a:cubicBezTo>
                      <a:pt x="214336" y="421509"/>
                      <a:pt x="202308" y="424428"/>
                      <a:pt x="202308" y="424428"/>
                    </a:cubicBezTo>
                    <a:lnTo>
                      <a:pt x="202308" y="474666"/>
                    </a:lnTo>
                    <a:cubicBezTo>
                      <a:pt x="202308" y="474666"/>
                      <a:pt x="254696" y="470421"/>
                      <a:pt x="252558" y="441764"/>
                    </a:cubicBezTo>
                    <a:cubicBezTo>
                      <a:pt x="251489" y="427259"/>
                      <a:pt x="238926" y="422925"/>
                      <a:pt x="226631" y="422217"/>
                    </a:cubicBezTo>
                    <a:close/>
                    <a:moveTo>
                      <a:pt x="149921" y="298453"/>
                    </a:moveTo>
                    <a:cubicBezTo>
                      <a:pt x="149921" y="298453"/>
                      <a:pt x="92302" y="306056"/>
                      <a:pt x="88390" y="343711"/>
                    </a:cubicBezTo>
                    <a:cubicBezTo>
                      <a:pt x="84833" y="381003"/>
                      <a:pt x="149921" y="379555"/>
                      <a:pt x="149921" y="379555"/>
                    </a:cubicBezTo>
                    <a:close/>
                    <a:moveTo>
                      <a:pt x="217727" y="142410"/>
                    </a:moveTo>
                    <a:cubicBezTo>
                      <a:pt x="212256" y="142839"/>
                      <a:pt x="208658" y="143472"/>
                      <a:pt x="208658" y="143472"/>
                    </a:cubicBezTo>
                    <a:lnTo>
                      <a:pt x="208658" y="222253"/>
                    </a:lnTo>
                    <a:cubicBezTo>
                      <a:pt x="208658" y="222253"/>
                      <a:pt x="275333" y="199486"/>
                      <a:pt x="270961" y="166600"/>
                    </a:cubicBezTo>
                    <a:cubicBezTo>
                      <a:pt x="267409" y="141665"/>
                      <a:pt x="234140" y="141123"/>
                      <a:pt x="217727" y="142410"/>
                    </a:cubicBezTo>
                    <a:close/>
                    <a:moveTo>
                      <a:pt x="176946" y="57"/>
                    </a:moveTo>
                    <a:cubicBezTo>
                      <a:pt x="197226" y="-712"/>
                      <a:pt x="218093" y="6431"/>
                      <a:pt x="222429" y="17460"/>
                    </a:cubicBezTo>
                    <a:cubicBezTo>
                      <a:pt x="231463" y="39520"/>
                      <a:pt x="209421" y="68451"/>
                      <a:pt x="209421" y="68451"/>
                    </a:cubicBezTo>
                    <a:lnTo>
                      <a:pt x="209421" y="91957"/>
                    </a:lnTo>
                    <a:cubicBezTo>
                      <a:pt x="324689" y="73514"/>
                      <a:pt x="325412" y="151627"/>
                      <a:pt x="325412" y="151627"/>
                    </a:cubicBezTo>
                    <a:cubicBezTo>
                      <a:pt x="323966" y="248907"/>
                      <a:pt x="205085" y="278199"/>
                      <a:pt x="205085" y="278199"/>
                    </a:cubicBezTo>
                    <a:lnTo>
                      <a:pt x="205085" y="376202"/>
                    </a:lnTo>
                    <a:cubicBezTo>
                      <a:pt x="205085" y="376202"/>
                      <a:pt x="301924" y="369693"/>
                      <a:pt x="304092" y="432979"/>
                    </a:cubicBezTo>
                    <a:cubicBezTo>
                      <a:pt x="306260" y="496265"/>
                      <a:pt x="193883" y="519409"/>
                      <a:pt x="193883" y="519409"/>
                    </a:cubicBezTo>
                    <a:lnTo>
                      <a:pt x="193883" y="575101"/>
                    </a:lnTo>
                    <a:cubicBezTo>
                      <a:pt x="220261" y="589205"/>
                      <a:pt x="326134" y="618859"/>
                      <a:pt x="326134" y="618859"/>
                    </a:cubicBezTo>
                    <a:cubicBezTo>
                      <a:pt x="293252" y="618859"/>
                      <a:pt x="194606" y="599692"/>
                      <a:pt x="194606" y="599692"/>
                    </a:cubicBezTo>
                    <a:cubicBezTo>
                      <a:pt x="195329" y="654661"/>
                      <a:pt x="180875" y="673104"/>
                      <a:pt x="170396" y="671658"/>
                    </a:cubicBezTo>
                    <a:cubicBezTo>
                      <a:pt x="160279" y="670211"/>
                      <a:pt x="159556" y="598246"/>
                      <a:pt x="159556" y="598246"/>
                    </a:cubicBezTo>
                    <a:cubicBezTo>
                      <a:pt x="159556" y="598246"/>
                      <a:pt x="66691" y="584865"/>
                      <a:pt x="63078" y="542192"/>
                    </a:cubicBezTo>
                    <a:cubicBezTo>
                      <a:pt x="59465" y="499519"/>
                      <a:pt x="153413" y="479630"/>
                      <a:pt x="153413" y="479630"/>
                    </a:cubicBezTo>
                    <a:lnTo>
                      <a:pt x="153413" y="410919"/>
                    </a:lnTo>
                    <a:cubicBezTo>
                      <a:pt x="153413" y="410919"/>
                      <a:pt x="47902" y="418152"/>
                      <a:pt x="38868" y="356312"/>
                    </a:cubicBezTo>
                    <a:cubicBezTo>
                      <a:pt x="30196" y="294473"/>
                      <a:pt x="149800" y="239142"/>
                      <a:pt x="149800" y="239142"/>
                    </a:cubicBezTo>
                    <a:lnTo>
                      <a:pt x="149800" y="167177"/>
                    </a:lnTo>
                    <a:cubicBezTo>
                      <a:pt x="90179" y="167177"/>
                      <a:pt x="32364" y="214190"/>
                      <a:pt x="11768" y="206234"/>
                    </a:cubicBezTo>
                    <a:cubicBezTo>
                      <a:pt x="-8829" y="197916"/>
                      <a:pt x="-1602" y="163922"/>
                      <a:pt x="27305" y="144756"/>
                    </a:cubicBezTo>
                    <a:cubicBezTo>
                      <a:pt x="55851" y="125951"/>
                      <a:pt x="148355" y="97743"/>
                      <a:pt x="148355" y="97743"/>
                    </a:cubicBezTo>
                    <a:lnTo>
                      <a:pt x="148355" y="63750"/>
                    </a:lnTo>
                    <a:cubicBezTo>
                      <a:pt x="127758" y="55794"/>
                      <a:pt x="134985" y="30117"/>
                      <a:pt x="134985" y="30117"/>
                    </a:cubicBezTo>
                    <a:cubicBezTo>
                      <a:pt x="136972" y="9504"/>
                      <a:pt x="156665" y="825"/>
                      <a:pt x="176946" y="57"/>
                    </a:cubicBezTo>
                    <a:close/>
                  </a:path>
                </a:pathLst>
              </a:custGeom>
              <a:solidFill>
                <a:schemeClr val="accent1"/>
              </a:solid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14" name="椭圆 13"/>
              <p:cNvSpPr/>
              <p:nvPr/>
            </p:nvSpPr>
            <p:spPr>
              <a:xfrm>
                <a:off x="10882313" y="6396038"/>
                <a:ext cx="303212" cy="303212"/>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6" name="组合 15"/>
            <p:cNvGrpSpPr/>
            <p:nvPr/>
          </p:nvGrpSpPr>
          <p:grpSpPr>
            <a:xfrm>
              <a:off x="17211" y="9089"/>
              <a:ext cx="351" cy="351"/>
              <a:chOff x="11237431" y="6396038"/>
              <a:chExt cx="303212" cy="303212"/>
            </a:xfrm>
          </p:grpSpPr>
          <p:grpSp>
            <p:nvGrpSpPr>
              <p:cNvPr id="20" name="组合 19"/>
              <p:cNvGrpSpPr>
                <a:grpSpLocks noChangeAspect="1"/>
              </p:cNvGrpSpPr>
              <p:nvPr/>
            </p:nvGrpSpPr>
            <p:grpSpPr>
              <a:xfrm>
                <a:off x="11294041" y="6451104"/>
                <a:ext cx="213972" cy="210009"/>
                <a:chOff x="3263255" y="1417662"/>
                <a:chExt cx="415236" cy="407545"/>
              </a:xfrm>
              <a:solidFill>
                <a:schemeClr val="accent4"/>
              </a:solidFill>
            </p:grpSpPr>
            <p:sp>
              <p:nvSpPr>
                <p:cNvPr id="38" name="Freeform 99"/>
                <p:cNvSpPr/>
                <p:nvPr/>
              </p:nvSpPr>
              <p:spPr bwMode="auto">
                <a:xfrm>
                  <a:off x="3263255" y="1452265"/>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59" name="Freeform 100"/>
                <p:cNvSpPr/>
                <p:nvPr/>
              </p:nvSpPr>
              <p:spPr bwMode="auto">
                <a:xfrm>
                  <a:off x="3318364" y="1466363"/>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60" name="Freeform 101"/>
                <p:cNvSpPr/>
                <p:nvPr/>
              </p:nvSpPr>
              <p:spPr bwMode="auto">
                <a:xfrm>
                  <a:off x="3392696" y="1417662"/>
                  <a:ext cx="73051" cy="99964"/>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61" name="Freeform 102"/>
                <p:cNvSpPr/>
                <p:nvPr/>
              </p:nvSpPr>
              <p:spPr bwMode="auto">
                <a:xfrm>
                  <a:off x="3489456" y="1438808"/>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62" name="Freeform 103"/>
                <p:cNvSpPr/>
                <p:nvPr/>
              </p:nvSpPr>
              <p:spPr bwMode="auto">
                <a:xfrm>
                  <a:off x="3579808" y="1471489"/>
                  <a:ext cx="97401" cy="7497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63" name="Freeform 104"/>
                <p:cNvSpPr/>
                <p:nvPr/>
              </p:nvSpPr>
              <p:spPr bwMode="auto">
                <a:xfrm>
                  <a:off x="3506117" y="1518267"/>
                  <a:ext cx="109576" cy="71769"/>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64" name="Freeform 105"/>
                <p:cNvSpPr/>
                <p:nvPr/>
              </p:nvSpPr>
              <p:spPr bwMode="auto">
                <a:xfrm>
                  <a:off x="3602236" y="1568249"/>
                  <a:ext cx="76255" cy="69847"/>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66" name="Freeform 106"/>
                <p:cNvSpPr/>
                <p:nvPr/>
              </p:nvSpPr>
              <p:spPr bwMode="auto">
                <a:xfrm>
                  <a:off x="3525981" y="1586191"/>
                  <a:ext cx="77536" cy="65361"/>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67" name="Freeform 107"/>
                <p:cNvSpPr/>
                <p:nvPr/>
              </p:nvSpPr>
              <p:spPr bwMode="auto">
                <a:xfrm>
                  <a:off x="3406153" y="1539413"/>
                  <a:ext cx="101246" cy="87789"/>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68" name="Freeform 108"/>
                <p:cNvSpPr/>
                <p:nvPr/>
              </p:nvSpPr>
              <p:spPr bwMode="auto">
                <a:xfrm>
                  <a:off x="3408716" y="1601570"/>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69" name="Freeform 109"/>
                <p:cNvSpPr/>
                <p:nvPr/>
              </p:nvSpPr>
              <p:spPr bwMode="auto">
                <a:xfrm>
                  <a:off x="3503554" y="1609901"/>
                  <a:ext cx="74332" cy="171092"/>
                </a:xfrm>
                <a:custGeom>
                  <a:avLst/>
                  <a:gdLst>
                    <a:gd name="T0" fmla="*/ 0 w 508"/>
                    <a:gd name="T1" fmla="*/ 0 h 1171"/>
                    <a:gd name="T2" fmla="*/ 51 w 508"/>
                    <a:gd name="T3" fmla="*/ 187 h 1171"/>
                    <a:gd name="T4" fmla="*/ 282 w 508"/>
                    <a:gd name="T5" fmla="*/ 587 h 1171"/>
                    <a:gd name="T6" fmla="*/ 323 w 508"/>
                    <a:gd name="T7" fmla="*/ 1171 h 1171"/>
                    <a:gd name="T8" fmla="*/ 0 w 508"/>
                    <a:gd name="T9" fmla="*/ 0 h 1171"/>
                  </a:gdLst>
                  <a:ahLst/>
                  <a:cxnLst>
                    <a:cxn ang="0">
                      <a:pos x="T0" y="T1"/>
                    </a:cxn>
                    <a:cxn ang="0">
                      <a:pos x="T2" y="T3"/>
                    </a:cxn>
                    <a:cxn ang="0">
                      <a:pos x="T4" y="T5"/>
                    </a:cxn>
                    <a:cxn ang="0">
                      <a:pos x="T6" y="T7"/>
                    </a:cxn>
                    <a:cxn ang="0">
                      <a:pos x="T8" y="T9"/>
                    </a:cxn>
                  </a:cxnLst>
                  <a:rect l="0" t="0" r="r" b="b"/>
                  <a:pathLst>
                    <a:path w="508" h="1171">
                      <a:moveTo>
                        <a:pt x="0" y="0"/>
                      </a:moveTo>
                      <a:lnTo>
                        <a:pt x="51" y="187"/>
                      </a:lnTo>
                      <a:cubicBezTo>
                        <a:pt x="51" y="187"/>
                        <a:pt x="227" y="313"/>
                        <a:pt x="282" y="587"/>
                      </a:cubicBezTo>
                      <a:cubicBezTo>
                        <a:pt x="337" y="860"/>
                        <a:pt x="323" y="1171"/>
                        <a:pt x="323" y="1171"/>
                      </a:cubicBezTo>
                      <a:cubicBezTo>
                        <a:pt x="323" y="1171"/>
                        <a:pt x="508" y="324"/>
                        <a:pt x="0"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70" name="Freeform 110"/>
                <p:cNvSpPr/>
                <p:nvPr/>
              </p:nvSpPr>
              <p:spPr bwMode="auto">
                <a:xfrm>
                  <a:off x="3436911" y="1665650"/>
                  <a:ext cx="54468" cy="112780"/>
                </a:xfrm>
                <a:custGeom>
                  <a:avLst/>
                  <a:gdLst>
                    <a:gd name="T0" fmla="*/ 171 w 372"/>
                    <a:gd name="T1" fmla="*/ 20 h 772"/>
                    <a:gd name="T2" fmla="*/ 0 w 372"/>
                    <a:gd name="T3" fmla="*/ 0 h 772"/>
                    <a:gd name="T4" fmla="*/ 187 w 372"/>
                    <a:gd name="T5" fmla="*/ 354 h 772"/>
                    <a:gd name="T6" fmla="*/ 198 w 372"/>
                    <a:gd name="T7" fmla="*/ 772 h 772"/>
                    <a:gd name="T8" fmla="*/ 171 w 372"/>
                    <a:gd name="T9" fmla="*/ 20 h 772"/>
                  </a:gdLst>
                  <a:ahLst/>
                  <a:cxnLst>
                    <a:cxn ang="0">
                      <a:pos x="T0" y="T1"/>
                    </a:cxn>
                    <a:cxn ang="0">
                      <a:pos x="T2" y="T3"/>
                    </a:cxn>
                    <a:cxn ang="0">
                      <a:pos x="T4" y="T5"/>
                    </a:cxn>
                    <a:cxn ang="0">
                      <a:pos x="T6" y="T7"/>
                    </a:cxn>
                    <a:cxn ang="0">
                      <a:pos x="T8" y="T9"/>
                    </a:cxn>
                  </a:cxnLst>
                  <a:rect l="0" t="0" r="r" b="b"/>
                  <a:pathLst>
                    <a:path w="372" h="772">
                      <a:moveTo>
                        <a:pt x="171" y="20"/>
                      </a:moveTo>
                      <a:lnTo>
                        <a:pt x="0" y="0"/>
                      </a:lnTo>
                      <a:cubicBezTo>
                        <a:pt x="0" y="0"/>
                        <a:pt x="139" y="149"/>
                        <a:pt x="187" y="354"/>
                      </a:cubicBezTo>
                      <a:cubicBezTo>
                        <a:pt x="236" y="560"/>
                        <a:pt x="198" y="772"/>
                        <a:pt x="198" y="772"/>
                      </a:cubicBezTo>
                      <a:cubicBezTo>
                        <a:pt x="198" y="772"/>
                        <a:pt x="372" y="491"/>
                        <a:pt x="171" y="2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71" name="Freeform 111"/>
                <p:cNvSpPr/>
                <p:nvPr/>
              </p:nvSpPr>
              <p:spPr bwMode="auto">
                <a:xfrm>
                  <a:off x="3290169" y="1548384"/>
                  <a:ext cx="148024" cy="276823"/>
                </a:xfrm>
                <a:custGeom>
                  <a:avLst/>
                  <a:gdLst>
                    <a:gd name="T0" fmla="*/ 752 w 1017"/>
                    <a:gd name="T1" fmla="*/ 208 h 1899"/>
                    <a:gd name="T2" fmla="*/ 399 w 1017"/>
                    <a:gd name="T3" fmla="*/ 966 h 1899"/>
                    <a:gd name="T4" fmla="*/ 1017 w 1017"/>
                    <a:gd name="T5" fmla="*/ 1899 h 1899"/>
                    <a:gd name="T6" fmla="*/ 521 w 1017"/>
                    <a:gd name="T7" fmla="*/ 1879 h 1899"/>
                    <a:gd name="T8" fmla="*/ 407 w 1017"/>
                    <a:gd name="T9" fmla="*/ 489 h 1899"/>
                    <a:gd name="T10" fmla="*/ 281 w 1017"/>
                    <a:gd name="T11" fmla="*/ 0 h 1899"/>
                    <a:gd name="T12" fmla="*/ 492 w 1017"/>
                    <a:gd name="T13" fmla="*/ 379 h 1899"/>
                    <a:gd name="T14" fmla="*/ 598 w 1017"/>
                    <a:gd name="T15" fmla="*/ 269 h 1899"/>
                    <a:gd name="T16" fmla="*/ 752 w 1017"/>
                    <a:gd name="T17" fmla="*/ 208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7" h="1899">
                      <a:moveTo>
                        <a:pt x="752" y="208"/>
                      </a:moveTo>
                      <a:cubicBezTo>
                        <a:pt x="752" y="208"/>
                        <a:pt x="354" y="456"/>
                        <a:pt x="399" y="966"/>
                      </a:cubicBezTo>
                      <a:cubicBezTo>
                        <a:pt x="443" y="1475"/>
                        <a:pt x="1017" y="1899"/>
                        <a:pt x="1017" y="1899"/>
                      </a:cubicBezTo>
                      <a:lnTo>
                        <a:pt x="521" y="1879"/>
                      </a:lnTo>
                      <a:cubicBezTo>
                        <a:pt x="521" y="1879"/>
                        <a:pt x="0" y="1161"/>
                        <a:pt x="407" y="489"/>
                      </a:cubicBezTo>
                      <a:cubicBezTo>
                        <a:pt x="407" y="489"/>
                        <a:pt x="460" y="191"/>
                        <a:pt x="281" y="0"/>
                      </a:cubicBezTo>
                      <a:cubicBezTo>
                        <a:pt x="281" y="0"/>
                        <a:pt x="472" y="142"/>
                        <a:pt x="492" y="379"/>
                      </a:cubicBezTo>
                      <a:cubicBezTo>
                        <a:pt x="492" y="379"/>
                        <a:pt x="543" y="326"/>
                        <a:pt x="598" y="269"/>
                      </a:cubicBezTo>
                      <a:cubicBezTo>
                        <a:pt x="653" y="212"/>
                        <a:pt x="752" y="208"/>
                        <a:pt x="752" y="208"/>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grpSp>
          <p:sp>
            <p:nvSpPr>
              <p:cNvPr id="72" name="椭圆 71"/>
              <p:cNvSpPr/>
              <p:nvPr/>
            </p:nvSpPr>
            <p:spPr>
              <a:xfrm>
                <a:off x="11237431" y="6396038"/>
                <a:ext cx="303212" cy="303212"/>
              </a:xfrm>
              <a:prstGeom prst="ellipse">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73" name="组合 72"/>
            <p:cNvGrpSpPr/>
            <p:nvPr/>
          </p:nvGrpSpPr>
          <p:grpSpPr>
            <a:xfrm>
              <a:off x="17789" y="9089"/>
              <a:ext cx="351" cy="351"/>
              <a:chOff x="11616276" y="6396038"/>
              <a:chExt cx="303212" cy="303212"/>
            </a:xfrm>
          </p:grpSpPr>
          <p:grpSp>
            <p:nvGrpSpPr>
              <p:cNvPr id="74" name="组合 73"/>
              <p:cNvGrpSpPr>
                <a:grpSpLocks noChangeAspect="1"/>
              </p:cNvGrpSpPr>
              <p:nvPr/>
            </p:nvGrpSpPr>
            <p:grpSpPr>
              <a:xfrm>
                <a:off x="11641148" y="6471951"/>
                <a:ext cx="253468" cy="151386"/>
                <a:chOff x="2655835" y="2119973"/>
                <a:chExt cx="793944" cy="474188"/>
              </a:xfrm>
              <a:solidFill>
                <a:schemeClr val="tx1">
                  <a:lumMod val="50000"/>
                  <a:lumOff val="50000"/>
                </a:schemeClr>
              </a:solidFill>
            </p:grpSpPr>
            <p:sp>
              <p:nvSpPr>
                <p:cNvPr id="75" name="任意多边形: 形状 70"/>
                <p:cNvSpPr/>
                <p:nvPr/>
              </p:nvSpPr>
              <p:spPr bwMode="auto">
                <a:xfrm>
                  <a:off x="2699409" y="2278890"/>
                  <a:ext cx="705515" cy="314630"/>
                </a:xfrm>
                <a:custGeom>
                  <a:avLst/>
                  <a:gdLst>
                    <a:gd name="connsiteX0" fmla="*/ 1425576 w 1747838"/>
                    <a:gd name="connsiteY0" fmla="*/ 322262 h 779463"/>
                    <a:gd name="connsiteX1" fmla="*/ 1376363 w 1747838"/>
                    <a:gd name="connsiteY1" fmla="*/ 326643 h 779463"/>
                    <a:gd name="connsiteX2" fmla="*/ 1376363 w 1747838"/>
                    <a:gd name="connsiteY2" fmla="*/ 390525 h 779463"/>
                    <a:gd name="connsiteX3" fmla="*/ 1425576 w 1747838"/>
                    <a:gd name="connsiteY3" fmla="*/ 383954 h 779463"/>
                    <a:gd name="connsiteX4" fmla="*/ 327025 w 1747838"/>
                    <a:gd name="connsiteY4" fmla="*/ 322262 h 779463"/>
                    <a:gd name="connsiteX5" fmla="*/ 327025 w 1747838"/>
                    <a:gd name="connsiteY5" fmla="*/ 383954 h 779463"/>
                    <a:gd name="connsiteX6" fmla="*/ 376238 w 1747838"/>
                    <a:gd name="connsiteY6" fmla="*/ 390525 h 779463"/>
                    <a:gd name="connsiteX7" fmla="*/ 376238 w 1747838"/>
                    <a:gd name="connsiteY7" fmla="*/ 326643 h 779463"/>
                    <a:gd name="connsiteX8" fmla="*/ 1524000 w 1747838"/>
                    <a:gd name="connsiteY8" fmla="*/ 312737 h 779463"/>
                    <a:gd name="connsiteX9" fmla="*/ 1476375 w 1747838"/>
                    <a:gd name="connsiteY9" fmla="*/ 315581 h 779463"/>
                    <a:gd name="connsiteX10" fmla="*/ 1476375 w 1747838"/>
                    <a:gd name="connsiteY10" fmla="*/ 381000 h 779463"/>
                    <a:gd name="connsiteX11" fmla="*/ 1524000 w 1747838"/>
                    <a:gd name="connsiteY11" fmla="*/ 372112 h 779463"/>
                    <a:gd name="connsiteX12" fmla="*/ 228600 w 1747838"/>
                    <a:gd name="connsiteY12" fmla="*/ 312737 h 779463"/>
                    <a:gd name="connsiteX13" fmla="*/ 228600 w 1747838"/>
                    <a:gd name="connsiteY13" fmla="*/ 372112 h 779463"/>
                    <a:gd name="connsiteX14" fmla="*/ 276225 w 1747838"/>
                    <a:gd name="connsiteY14" fmla="*/ 381000 h 779463"/>
                    <a:gd name="connsiteX15" fmla="*/ 276225 w 1747838"/>
                    <a:gd name="connsiteY15" fmla="*/ 315581 h 779463"/>
                    <a:gd name="connsiteX16" fmla="*/ 1625600 w 1747838"/>
                    <a:gd name="connsiteY16" fmla="*/ 292100 h 779463"/>
                    <a:gd name="connsiteX17" fmla="*/ 1574800 w 1747838"/>
                    <a:gd name="connsiteY17" fmla="*/ 303285 h 779463"/>
                    <a:gd name="connsiteX18" fmla="*/ 1574800 w 1747838"/>
                    <a:gd name="connsiteY18" fmla="*/ 363538 h 779463"/>
                    <a:gd name="connsiteX19" fmla="*/ 1625600 w 1747838"/>
                    <a:gd name="connsiteY19" fmla="*/ 353075 h 779463"/>
                    <a:gd name="connsiteX20" fmla="*/ 127000 w 1747838"/>
                    <a:gd name="connsiteY20" fmla="*/ 292100 h 779463"/>
                    <a:gd name="connsiteX21" fmla="*/ 127000 w 1747838"/>
                    <a:gd name="connsiteY21" fmla="*/ 353075 h 779463"/>
                    <a:gd name="connsiteX22" fmla="*/ 177800 w 1747838"/>
                    <a:gd name="connsiteY22" fmla="*/ 363538 h 779463"/>
                    <a:gd name="connsiteX23" fmla="*/ 177800 w 1747838"/>
                    <a:gd name="connsiteY23" fmla="*/ 303285 h 779463"/>
                    <a:gd name="connsiteX24" fmla="*/ 425450 w 1747838"/>
                    <a:gd name="connsiteY24" fmla="*/ 290512 h 779463"/>
                    <a:gd name="connsiteX25" fmla="*/ 425450 w 1747838"/>
                    <a:gd name="connsiteY25" fmla="*/ 354012 h 779463"/>
                    <a:gd name="connsiteX26" fmla="*/ 1327150 w 1747838"/>
                    <a:gd name="connsiteY26" fmla="*/ 354012 h 779463"/>
                    <a:gd name="connsiteX27" fmla="*/ 1327150 w 1747838"/>
                    <a:gd name="connsiteY27" fmla="*/ 290512 h 779463"/>
                    <a:gd name="connsiteX28" fmla="*/ 1714501 w 1747838"/>
                    <a:gd name="connsiteY28" fmla="*/ 276225 h 779463"/>
                    <a:gd name="connsiteX29" fmla="*/ 1671638 w 1747838"/>
                    <a:gd name="connsiteY29" fmla="*/ 280963 h 779463"/>
                    <a:gd name="connsiteX30" fmla="*/ 1671638 w 1747838"/>
                    <a:gd name="connsiteY30" fmla="*/ 347663 h 779463"/>
                    <a:gd name="connsiteX31" fmla="*/ 1714501 w 1747838"/>
                    <a:gd name="connsiteY31" fmla="*/ 346205 h 779463"/>
                    <a:gd name="connsiteX32" fmla="*/ 38100 w 1747838"/>
                    <a:gd name="connsiteY32" fmla="*/ 276225 h 779463"/>
                    <a:gd name="connsiteX33" fmla="*/ 38100 w 1747838"/>
                    <a:gd name="connsiteY33" fmla="*/ 346205 h 779463"/>
                    <a:gd name="connsiteX34" fmla="*/ 80963 w 1747838"/>
                    <a:gd name="connsiteY34" fmla="*/ 347663 h 779463"/>
                    <a:gd name="connsiteX35" fmla="*/ 80963 w 1747838"/>
                    <a:gd name="connsiteY35" fmla="*/ 280963 h 779463"/>
                    <a:gd name="connsiteX36" fmla="*/ 876335 w 1747838"/>
                    <a:gd name="connsiteY36" fmla="*/ 96837 h 779463"/>
                    <a:gd name="connsiteX37" fmla="*/ 547688 w 1747838"/>
                    <a:gd name="connsiteY37" fmla="*/ 265112 h 779463"/>
                    <a:gd name="connsiteX38" fmla="*/ 1209676 w 1747838"/>
                    <a:gd name="connsiteY38" fmla="*/ 265112 h 779463"/>
                    <a:gd name="connsiteX39" fmla="*/ 1011507 w 1747838"/>
                    <a:gd name="connsiteY39" fmla="*/ 0 h 779463"/>
                    <a:gd name="connsiteX40" fmla="*/ 1112261 w 1747838"/>
                    <a:gd name="connsiteY40" fmla="*/ 0 h 779463"/>
                    <a:gd name="connsiteX41" fmla="*/ 1112261 w 1747838"/>
                    <a:gd name="connsiteY41" fmla="*/ 158204 h 779463"/>
                    <a:gd name="connsiteX42" fmla="*/ 1163540 w 1747838"/>
                    <a:gd name="connsiteY42" fmla="*/ 177348 h 779463"/>
                    <a:gd name="connsiteX43" fmla="*/ 1163540 w 1747838"/>
                    <a:gd name="connsiteY43" fmla="*/ 5418 h 779463"/>
                    <a:gd name="connsiteX44" fmla="*/ 1226737 w 1747838"/>
                    <a:gd name="connsiteY44" fmla="*/ 5418 h 779463"/>
                    <a:gd name="connsiteX45" fmla="*/ 1226737 w 1747838"/>
                    <a:gd name="connsiteY45" fmla="*/ 209133 h 779463"/>
                    <a:gd name="connsiteX46" fmla="*/ 1332546 w 1747838"/>
                    <a:gd name="connsiteY46" fmla="*/ 268731 h 779463"/>
                    <a:gd name="connsiteX47" fmla="*/ 1747838 w 1747838"/>
                    <a:gd name="connsiteY47" fmla="*/ 184211 h 779463"/>
                    <a:gd name="connsiteX48" fmla="*/ 1747838 w 1747838"/>
                    <a:gd name="connsiteY48" fmla="*/ 224665 h 779463"/>
                    <a:gd name="connsiteX49" fmla="*/ 1342658 w 1747838"/>
                    <a:gd name="connsiteY49" fmla="*/ 285707 h 779463"/>
                    <a:gd name="connsiteX50" fmla="*/ 1348074 w 1747838"/>
                    <a:gd name="connsiteY50" fmla="*/ 305212 h 779463"/>
                    <a:gd name="connsiteX51" fmla="*/ 1746394 w 1747838"/>
                    <a:gd name="connsiteY51" fmla="*/ 251754 h 779463"/>
                    <a:gd name="connsiteX52" fmla="*/ 1746394 w 1747838"/>
                    <a:gd name="connsiteY52" fmla="*/ 775851 h 779463"/>
                    <a:gd name="connsiteX53" fmla="*/ 1696559 w 1747838"/>
                    <a:gd name="connsiteY53" fmla="*/ 775851 h 779463"/>
                    <a:gd name="connsiteX54" fmla="*/ 1696559 w 1747838"/>
                    <a:gd name="connsiteY54" fmla="*/ 463777 h 779463"/>
                    <a:gd name="connsiteX55" fmla="*/ 1610611 w 1747838"/>
                    <a:gd name="connsiteY55" fmla="*/ 394427 h 779463"/>
                    <a:gd name="connsiteX56" fmla="*/ 1262488 w 1747838"/>
                    <a:gd name="connsiteY56" fmla="*/ 438132 h 779463"/>
                    <a:gd name="connsiteX57" fmla="*/ 1262488 w 1747838"/>
                    <a:gd name="connsiteY57" fmla="*/ 777296 h 779463"/>
                    <a:gd name="connsiteX58" fmla="*/ 1203986 w 1747838"/>
                    <a:gd name="connsiteY58" fmla="*/ 777296 h 779463"/>
                    <a:gd name="connsiteX59" fmla="*/ 1203986 w 1747838"/>
                    <a:gd name="connsiteY59" fmla="*/ 385036 h 779463"/>
                    <a:gd name="connsiteX60" fmla="*/ 1115872 w 1747838"/>
                    <a:gd name="connsiteY60" fmla="*/ 385036 h 779463"/>
                    <a:gd name="connsiteX61" fmla="*/ 1115872 w 1747838"/>
                    <a:gd name="connsiteY61" fmla="*/ 774406 h 779463"/>
                    <a:gd name="connsiteX62" fmla="*/ 1046897 w 1747838"/>
                    <a:gd name="connsiteY62" fmla="*/ 774406 h 779463"/>
                    <a:gd name="connsiteX63" fmla="*/ 1046897 w 1747838"/>
                    <a:gd name="connsiteY63" fmla="*/ 386481 h 779463"/>
                    <a:gd name="connsiteX64" fmla="*/ 701663 w 1747838"/>
                    <a:gd name="connsiteY64" fmla="*/ 386481 h 779463"/>
                    <a:gd name="connsiteX65" fmla="*/ 701663 w 1747838"/>
                    <a:gd name="connsiteY65" fmla="*/ 774406 h 779463"/>
                    <a:gd name="connsiteX66" fmla="*/ 633411 w 1747838"/>
                    <a:gd name="connsiteY66" fmla="*/ 774406 h 779463"/>
                    <a:gd name="connsiteX67" fmla="*/ 633411 w 1747838"/>
                    <a:gd name="connsiteY67" fmla="*/ 386481 h 779463"/>
                    <a:gd name="connsiteX68" fmla="*/ 540963 w 1747838"/>
                    <a:gd name="connsiteY68" fmla="*/ 386481 h 779463"/>
                    <a:gd name="connsiteX69" fmla="*/ 540963 w 1747838"/>
                    <a:gd name="connsiteY69" fmla="*/ 775129 h 779463"/>
                    <a:gd name="connsiteX70" fmla="*/ 479572 w 1747838"/>
                    <a:gd name="connsiteY70" fmla="*/ 775129 h 779463"/>
                    <a:gd name="connsiteX71" fmla="*/ 479572 w 1747838"/>
                    <a:gd name="connsiteY71" fmla="*/ 437410 h 779463"/>
                    <a:gd name="connsiteX72" fmla="*/ 135060 w 1747838"/>
                    <a:gd name="connsiteY72" fmla="*/ 395150 h 779463"/>
                    <a:gd name="connsiteX73" fmla="*/ 47669 w 1747838"/>
                    <a:gd name="connsiteY73" fmla="*/ 468111 h 779463"/>
                    <a:gd name="connsiteX74" fmla="*/ 47669 w 1747838"/>
                    <a:gd name="connsiteY74" fmla="*/ 779463 h 779463"/>
                    <a:gd name="connsiteX75" fmla="*/ 2889 w 1747838"/>
                    <a:gd name="connsiteY75" fmla="*/ 779463 h 779463"/>
                    <a:gd name="connsiteX76" fmla="*/ 2889 w 1747838"/>
                    <a:gd name="connsiteY76" fmla="*/ 251032 h 779463"/>
                    <a:gd name="connsiteX77" fmla="*/ 392903 w 1747838"/>
                    <a:gd name="connsiteY77" fmla="*/ 309185 h 779463"/>
                    <a:gd name="connsiteX78" fmla="*/ 395069 w 1747838"/>
                    <a:gd name="connsiteY78" fmla="*/ 282095 h 779463"/>
                    <a:gd name="connsiteX79" fmla="*/ 0 w 1747838"/>
                    <a:gd name="connsiteY79" fmla="*/ 226109 h 779463"/>
                    <a:gd name="connsiteX80" fmla="*/ 2889 w 1747838"/>
                    <a:gd name="connsiteY80" fmla="*/ 187100 h 779463"/>
                    <a:gd name="connsiteX81" fmla="*/ 416376 w 1747838"/>
                    <a:gd name="connsiteY81" fmla="*/ 265119 h 779463"/>
                    <a:gd name="connsiteX82" fmla="*/ 525796 w 1747838"/>
                    <a:gd name="connsiteY82" fmla="*/ 206244 h 779463"/>
                    <a:gd name="connsiteX83" fmla="*/ 525796 w 1747838"/>
                    <a:gd name="connsiteY83" fmla="*/ 5418 h 779463"/>
                    <a:gd name="connsiteX84" fmla="*/ 586465 w 1747838"/>
                    <a:gd name="connsiteY84" fmla="*/ 5418 h 779463"/>
                    <a:gd name="connsiteX85" fmla="*/ 586465 w 1747838"/>
                    <a:gd name="connsiteY85" fmla="*/ 175181 h 779463"/>
                    <a:gd name="connsiteX86" fmla="*/ 634133 w 1747838"/>
                    <a:gd name="connsiteY86" fmla="*/ 155315 h 779463"/>
                    <a:gd name="connsiteX87" fmla="*/ 634133 w 1747838"/>
                    <a:gd name="connsiteY87" fmla="*/ 6140 h 779463"/>
                    <a:gd name="connsiteX88" fmla="*/ 738498 w 1747838"/>
                    <a:gd name="connsiteY88" fmla="*/ 6140 h 779463"/>
                    <a:gd name="connsiteX89" fmla="*/ 738498 w 1747838"/>
                    <a:gd name="connsiteY89" fmla="*/ 103664 h 779463"/>
                    <a:gd name="connsiteX90" fmla="*/ 784722 w 1747838"/>
                    <a:gd name="connsiteY90" fmla="*/ 78019 h 779463"/>
                    <a:gd name="connsiteX91" fmla="*/ 784722 w 1747838"/>
                    <a:gd name="connsiteY91" fmla="*/ 2167 h 779463"/>
                    <a:gd name="connsiteX92" fmla="*/ 959506 w 1747838"/>
                    <a:gd name="connsiteY92" fmla="*/ 2167 h 779463"/>
                    <a:gd name="connsiteX93" fmla="*/ 959506 w 1747838"/>
                    <a:gd name="connsiteY93" fmla="*/ 83075 h 779463"/>
                    <a:gd name="connsiteX94" fmla="*/ 1011507 w 1747838"/>
                    <a:gd name="connsiteY94" fmla="*/ 111971 h 77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747838" h="779463">
                      <a:moveTo>
                        <a:pt x="1425576" y="322262"/>
                      </a:moveTo>
                      <a:lnTo>
                        <a:pt x="1376363" y="326643"/>
                      </a:lnTo>
                      <a:lnTo>
                        <a:pt x="1376363" y="390525"/>
                      </a:lnTo>
                      <a:lnTo>
                        <a:pt x="1425576" y="383954"/>
                      </a:lnTo>
                      <a:close/>
                      <a:moveTo>
                        <a:pt x="327025" y="322262"/>
                      </a:moveTo>
                      <a:lnTo>
                        <a:pt x="327025" y="383954"/>
                      </a:lnTo>
                      <a:lnTo>
                        <a:pt x="376238" y="390525"/>
                      </a:lnTo>
                      <a:lnTo>
                        <a:pt x="376238" y="326643"/>
                      </a:lnTo>
                      <a:close/>
                      <a:moveTo>
                        <a:pt x="1524000" y="312737"/>
                      </a:moveTo>
                      <a:lnTo>
                        <a:pt x="1476375" y="315581"/>
                      </a:lnTo>
                      <a:lnTo>
                        <a:pt x="1476375" y="381000"/>
                      </a:lnTo>
                      <a:lnTo>
                        <a:pt x="1524000" y="372112"/>
                      </a:lnTo>
                      <a:close/>
                      <a:moveTo>
                        <a:pt x="228600" y="312737"/>
                      </a:moveTo>
                      <a:lnTo>
                        <a:pt x="228600" y="372112"/>
                      </a:lnTo>
                      <a:lnTo>
                        <a:pt x="276225" y="381000"/>
                      </a:lnTo>
                      <a:lnTo>
                        <a:pt x="276225" y="315581"/>
                      </a:lnTo>
                      <a:close/>
                      <a:moveTo>
                        <a:pt x="1625600" y="292100"/>
                      </a:moveTo>
                      <a:lnTo>
                        <a:pt x="1574800" y="303285"/>
                      </a:lnTo>
                      <a:lnTo>
                        <a:pt x="1574800" y="363538"/>
                      </a:lnTo>
                      <a:lnTo>
                        <a:pt x="1625600" y="353075"/>
                      </a:lnTo>
                      <a:close/>
                      <a:moveTo>
                        <a:pt x="127000" y="292100"/>
                      </a:moveTo>
                      <a:lnTo>
                        <a:pt x="127000" y="353075"/>
                      </a:lnTo>
                      <a:lnTo>
                        <a:pt x="177800" y="363538"/>
                      </a:lnTo>
                      <a:lnTo>
                        <a:pt x="177800" y="303285"/>
                      </a:lnTo>
                      <a:close/>
                      <a:moveTo>
                        <a:pt x="425450" y="290512"/>
                      </a:moveTo>
                      <a:lnTo>
                        <a:pt x="425450" y="354012"/>
                      </a:lnTo>
                      <a:lnTo>
                        <a:pt x="1327150" y="354012"/>
                      </a:lnTo>
                      <a:lnTo>
                        <a:pt x="1327150" y="290512"/>
                      </a:lnTo>
                      <a:close/>
                      <a:moveTo>
                        <a:pt x="1714501" y="276225"/>
                      </a:moveTo>
                      <a:lnTo>
                        <a:pt x="1671638" y="280963"/>
                      </a:lnTo>
                      <a:lnTo>
                        <a:pt x="1671638" y="347663"/>
                      </a:lnTo>
                      <a:lnTo>
                        <a:pt x="1714501" y="346205"/>
                      </a:lnTo>
                      <a:close/>
                      <a:moveTo>
                        <a:pt x="38100" y="276225"/>
                      </a:moveTo>
                      <a:lnTo>
                        <a:pt x="38100" y="346205"/>
                      </a:lnTo>
                      <a:lnTo>
                        <a:pt x="80963" y="347663"/>
                      </a:lnTo>
                      <a:lnTo>
                        <a:pt x="80963" y="280963"/>
                      </a:lnTo>
                      <a:close/>
                      <a:moveTo>
                        <a:pt x="876335" y="96837"/>
                      </a:moveTo>
                      <a:lnTo>
                        <a:pt x="547688" y="265112"/>
                      </a:lnTo>
                      <a:lnTo>
                        <a:pt x="1209676" y="265112"/>
                      </a:lnTo>
                      <a:close/>
                      <a:moveTo>
                        <a:pt x="1011507" y="0"/>
                      </a:moveTo>
                      <a:lnTo>
                        <a:pt x="1112261" y="0"/>
                      </a:lnTo>
                      <a:lnTo>
                        <a:pt x="1112261" y="158204"/>
                      </a:lnTo>
                      <a:lnTo>
                        <a:pt x="1163540" y="177348"/>
                      </a:lnTo>
                      <a:lnTo>
                        <a:pt x="1163540" y="5418"/>
                      </a:lnTo>
                      <a:lnTo>
                        <a:pt x="1226737" y="5418"/>
                      </a:lnTo>
                      <a:lnTo>
                        <a:pt x="1226737" y="209133"/>
                      </a:lnTo>
                      <a:lnTo>
                        <a:pt x="1332546" y="268731"/>
                      </a:lnTo>
                      <a:lnTo>
                        <a:pt x="1747838" y="184211"/>
                      </a:lnTo>
                      <a:lnTo>
                        <a:pt x="1747838" y="224665"/>
                      </a:lnTo>
                      <a:lnTo>
                        <a:pt x="1342658" y="285707"/>
                      </a:lnTo>
                      <a:lnTo>
                        <a:pt x="1348074" y="305212"/>
                      </a:lnTo>
                      <a:lnTo>
                        <a:pt x="1746394" y="251754"/>
                      </a:lnTo>
                      <a:lnTo>
                        <a:pt x="1746394" y="775851"/>
                      </a:lnTo>
                      <a:lnTo>
                        <a:pt x="1696559" y="775851"/>
                      </a:lnTo>
                      <a:lnTo>
                        <a:pt x="1696559" y="463777"/>
                      </a:lnTo>
                      <a:lnTo>
                        <a:pt x="1610611" y="394427"/>
                      </a:lnTo>
                      <a:lnTo>
                        <a:pt x="1262488" y="438132"/>
                      </a:lnTo>
                      <a:lnTo>
                        <a:pt x="1262488" y="777296"/>
                      </a:lnTo>
                      <a:lnTo>
                        <a:pt x="1203986" y="777296"/>
                      </a:lnTo>
                      <a:lnTo>
                        <a:pt x="1203986" y="385036"/>
                      </a:lnTo>
                      <a:lnTo>
                        <a:pt x="1115872" y="385036"/>
                      </a:lnTo>
                      <a:lnTo>
                        <a:pt x="1115872" y="774406"/>
                      </a:lnTo>
                      <a:lnTo>
                        <a:pt x="1046897" y="774406"/>
                      </a:lnTo>
                      <a:lnTo>
                        <a:pt x="1046897" y="386481"/>
                      </a:lnTo>
                      <a:lnTo>
                        <a:pt x="701663" y="386481"/>
                      </a:lnTo>
                      <a:lnTo>
                        <a:pt x="701663" y="774406"/>
                      </a:lnTo>
                      <a:lnTo>
                        <a:pt x="633411" y="774406"/>
                      </a:lnTo>
                      <a:lnTo>
                        <a:pt x="633411" y="386481"/>
                      </a:lnTo>
                      <a:lnTo>
                        <a:pt x="540963" y="386481"/>
                      </a:lnTo>
                      <a:lnTo>
                        <a:pt x="540963" y="775129"/>
                      </a:lnTo>
                      <a:lnTo>
                        <a:pt x="479572" y="775129"/>
                      </a:lnTo>
                      <a:lnTo>
                        <a:pt x="479572" y="437410"/>
                      </a:lnTo>
                      <a:lnTo>
                        <a:pt x="135060" y="395150"/>
                      </a:lnTo>
                      <a:lnTo>
                        <a:pt x="47669" y="468111"/>
                      </a:lnTo>
                      <a:lnTo>
                        <a:pt x="47669" y="779463"/>
                      </a:lnTo>
                      <a:lnTo>
                        <a:pt x="2889" y="779463"/>
                      </a:lnTo>
                      <a:lnTo>
                        <a:pt x="2889" y="251032"/>
                      </a:lnTo>
                      <a:lnTo>
                        <a:pt x="392903" y="309185"/>
                      </a:lnTo>
                      <a:lnTo>
                        <a:pt x="395069" y="282095"/>
                      </a:lnTo>
                      <a:lnTo>
                        <a:pt x="0" y="226109"/>
                      </a:lnTo>
                      <a:lnTo>
                        <a:pt x="2889" y="187100"/>
                      </a:lnTo>
                      <a:lnTo>
                        <a:pt x="416376" y="265119"/>
                      </a:lnTo>
                      <a:lnTo>
                        <a:pt x="525796" y="206244"/>
                      </a:lnTo>
                      <a:lnTo>
                        <a:pt x="525796" y="5418"/>
                      </a:lnTo>
                      <a:lnTo>
                        <a:pt x="586465" y="5418"/>
                      </a:lnTo>
                      <a:lnTo>
                        <a:pt x="586465" y="175181"/>
                      </a:lnTo>
                      <a:lnTo>
                        <a:pt x="634133" y="155315"/>
                      </a:lnTo>
                      <a:lnTo>
                        <a:pt x="634133" y="6140"/>
                      </a:lnTo>
                      <a:lnTo>
                        <a:pt x="738498" y="6140"/>
                      </a:lnTo>
                      <a:lnTo>
                        <a:pt x="738498" y="103664"/>
                      </a:lnTo>
                      <a:lnTo>
                        <a:pt x="784722" y="78019"/>
                      </a:lnTo>
                      <a:lnTo>
                        <a:pt x="784722" y="2167"/>
                      </a:lnTo>
                      <a:lnTo>
                        <a:pt x="959506" y="2167"/>
                      </a:lnTo>
                      <a:lnTo>
                        <a:pt x="959506" y="83075"/>
                      </a:lnTo>
                      <a:lnTo>
                        <a:pt x="1011507" y="111971"/>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76" name="Freeform 5"/>
                <p:cNvSpPr/>
                <p:nvPr/>
              </p:nvSpPr>
              <p:spPr bwMode="auto">
                <a:xfrm>
                  <a:off x="3416458" y="2353222"/>
                  <a:ext cx="33321" cy="237735"/>
                </a:xfrm>
                <a:custGeom>
                  <a:avLst/>
                  <a:gdLst>
                    <a:gd name="T0" fmla="*/ 4 w 229"/>
                    <a:gd name="T1" fmla="*/ 0 h 1632"/>
                    <a:gd name="T2" fmla="*/ 0 w 229"/>
                    <a:gd name="T3" fmla="*/ 1632 h 1632"/>
                    <a:gd name="T4" fmla="*/ 229 w 229"/>
                    <a:gd name="T5" fmla="*/ 1591 h 1632"/>
                    <a:gd name="T6" fmla="*/ 229 w 229"/>
                    <a:gd name="T7" fmla="*/ 279 h 1632"/>
                    <a:gd name="T8" fmla="*/ 4 w 229"/>
                    <a:gd name="T9" fmla="*/ 0 h 1632"/>
                  </a:gdLst>
                  <a:ahLst/>
                  <a:cxnLst>
                    <a:cxn ang="0">
                      <a:pos x="T0" y="T1"/>
                    </a:cxn>
                    <a:cxn ang="0">
                      <a:pos x="T2" y="T3"/>
                    </a:cxn>
                    <a:cxn ang="0">
                      <a:pos x="T4" y="T5"/>
                    </a:cxn>
                    <a:cxn ang="0">
                      <a:pos x="T6" y="T7"/>
                    </a:cxn>
                    <a:cxn ang="0">
                      <a:pos x="T8" y="T9"/>
                    </a:cxn>
                  </a:cxnLst>
                  <a:rect l="0" t="0" r="r" b="b"/>
                  <a:pathLst>
                    <a:path w="229" h="1632">
                      <a:moveTo>
                        <a:pt x="4" y="0"/>
                      </a:moveTo>
                      <a:lnTo>
                        <a:pt x="0" y="1632"/>
                      </a:lnTo>
                      <a:lnTo>
                        <a:pt x="229" y="1591"/>
                      </a:lnTo>
                      <a:lnTo>
                        <a:pt x="229" y="279"/>
                      </a:lnTo>
                      <a:lnTo>
                        <a:pt x="4"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77" name="Freeform 71"/>
                <p:cNvSpPr/>
                <p:nvPr/>
              </p:nvSpPr>
              <p:spPr bwMode="auto">
                <a:xfrm>
                  <a:off x="3046079" y="2119973"/>
                  <a:ext cx="13457" cy="33321"/>
                </a:xfrm>
                <a:custGeom>
                  <a:avLst/>
                  <a:gdLst>
                    <a:gd name="T0" fmla="*/ 36 w 92"/>
                    <a:gd name="T1" fmla="*/ 0 h 229"/>
                    <a:gd name="T2" fmla="*/ 0 w 92"/>
                    <a:gd name="T3" fmla="*/ 229 h 229"/>
                    <a:gd name="T4" fmla="*/ 92 w 92"/>
                    <a:gd name="T5" fmla="*/ 229 h 229"/>
                    <a:gd name="T6" fmla="*/ 36 w 92"/>
                    <a:gd name="T7" fmla="*/ 0 h 229"/>
                  </a:gdLst>
                  <a:ahLst/>
                  <a:cxnLst>
                    <a:cxn ang="0">
                      <a:pos x="T0" y="T1"/>
                    </a:cxn>
                    <a:cxn ang="0">
                      <a:pos x="T2" y="T3"/>
                    </a:cxn>
                    <a:cxn ang="0">
                      <a:pos x="T4" y="T5"/>
                    </a:cxn>
                    <a:cxn ang="0">
                      <a:pos x="T6" y="T7"/>
                    </a:cxn>
                  </a:cxnLst>
                  <a:rect l="0" t="0" r="r" b="b"/>
                  <a:pathLst>
                    <a:path w="92" h="229">
                      <a:moveTo>
                        <a:pt x="36" y="0"/>
                      </a:moveTo>
                      <a:lnTo>
                        <a:pt x="0" y="229"/>
                      </a:lnTo>
                      <a:lnTo>
                        <a:pt x="92" y="229"/>
                      </a:lnTo>
                      <a:lnTo>
                        <a:pt x="36"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78" name="Freeform 72"/>
                <p:cNvSpPr/>
                <p:nvPr/>
              </p:nvSpPr>
              <p:spPr bwMode="auto">
                <a:xfrm>
                  <a:off x="2932658" y="2160984"/>
                  <a:ext cx="239657" cy="89711"/>
                </a:xfrm>
                <a:custGeom>
                  <a:avLst/>
                  <a:gdLst>
                    <a:gd name="T0" fmla="*/ 0 w 1642"/>
                    <a:gd name="T1" fmla="*/ 616 h 616"/>
                    <a:gd name="T2" fmla="*/ 1642 w 1642"/>
                    <a:gd name="T3" fmla="*/ 616 h 616"/>
                    <a:gd name="T4" fmla="*/ 837 w 1642"/>
                    <a:gd name="T5" fmla="*/ 4 h 616"/>
                    <a:gd name="T6" fmla="*/ 0 w 1642"/>
                    <a:gd name="T7" fmla="*/ 616 h 616"/>
                  </a:gdLst>
                  <a:ahLst/>
                  <a:cxnLst>
                    <a:cxn ang="0">
                      <a:pos x="T0" y="T1"/>
                    </a:cxn>
                    <a:cxn ang="0">
                      <a:pos x="T2" y="T3"/>
                    </a:cxn>
                    <a:cxn ang="0">
                      <a:pos x="T4" y="T5"/>
                    </a:cxn>
                    <a:cxn ang="0">
                      <a:pos x="T6" y="T7"/>
                    </a:cxn>
                  </a:cxnLst>
                  <a:rect l="0" t="0" r="r" b="b"/>
                  <a:pathLst>
                    <a:path w="1642" h="616">
                      <a:moveTo>
                        <a:pt x="0" y="616"/>
                      </a:moveTo>
                      <a:lnTo>
                        <a:pt x="1642" y="616"/>
                      </a:lnTo>
                      <a:cubicBezTo>
                        <a:pt x="1642" y="616"/>
                        <a:pt x="1443" y="0"/>
                        <a:pt x="837" y="4"/>
                      </a:cubicBezTo>
                      <a:cubicBezTo>
                        <a:pt x="232" y="8"/>
                        <a:pt x="49" y="477"/>
                        <a:pt x="0" y="616"/>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79" name="Rectangle 73"/>
                <p:cNvSpPr>
                  <a:spLocks noChangeArrowheads="1"/>
                </p:cNvSpPr>
                <p:nvPr/>
              </p:nvSpPr>
              <p:spPr bwMode="auto">
                <a:xfrm>
                  <a:off x="2907667" y="2260948"/>
                  <a:ext cx="286435" cy="9612"/>
                </a:xfrm>
                <a:prstGeom prst="rect">
                  <a:avLst/>
                </a:pr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80" name="Freeform 74"/>
                <p:cNvSpPr/>
                <p:nvPr/>
              </p:nvSpPr>
              <p:spPr bwMode="auto">
                <a:xfrm>
                  <a:off x="3230628" y="2544179"/>
                  <a:ext cx="99964" cy="49982"/>
                </a:xfrm>
                <a:custGeom>
                  <a:avLst/>
                  <a:gdLst>
                    <a:gd name="T0" fmla="*/ 553 w 689"/>
                    <a:gd name="T1" fmla="*/ 338 h 346"/>
                    <a:gd name="T2" fmla="*/ 553 w 689"/>
                    <a:gd name="T3" fmla="*/ 100 h 346"/>
                    <a:gd name="T4" fmla="*/ 427 w 689"/>
                    <a:gd name="T5" fmla="*/ 100 h 346"/>
                    <a:gd name="T6" fmla="*/ 427 w 689"/>
                    <a:gd name="T7" fmla="*/ 336 h 346"/>
                    <a:gd name="T8" fmla="*/ 282 w 689"/>
                    <a:gd name="T9" fmla="*/ 336 h 346"/>
                    <a:gd name="T10" fmla="*/ 282 w 689"/>
                    <a:gd name="T11" fmla="*/ 98 h 346"/>
                    <a:gd name="T12" fmla="*/ 142 w 689"/>
                    <a:gd name="T13" fmla="*/ 98 h 346"/>
                    <a:gd name="T14" fmla="*/ 142 w 689"/>
                    <a:gd name="T15" fmla="*/ 346 h 346"/>
                    <a:gd name="T16" fmla="*/ 0 w 689"/>
                    <a:gd name="T17" fmla="*/ 346 h 346"/>
                    <a:gd name="T18" fmla="*/ 0 w 689"/>
                    <a:gd name="T19" fmla="*/ 0 h 346"/>
                    <a:gd name="T20" fmla="*/ 689 w 689"/>
                    <a:gd name="T21" fmla="*/ 0 h 346"/>
                    <a:gd name="T22" fmla="*/ 689 w 689"/>
                    <a:gd name="T23" fmla="*/ 340 h 346"/>
                    <a:gd name="T24" fmla="*/ 553 w 689"/>
                    <a:gd name="T25" fmla="*/ 33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9" h="346">
                      <a:moveTo>
                        <a:pt x="553" y="338"/>
                      </a:moveTo>
                      <a:lnTo>
                        <a:pt x="553" y="100"/>
                      </a:lnTo>
                      <a:lnTo>
                        <a:pt x="427" y="100"/>
                      </a:lnTo>
                      <a:lnTo>
                        <a:pt x="427" y="336"/>
                      </a:lnTo>
                      <a:lnTo>
                        <a:pt x="282" y="336"/>
                      </a:lnTo>
                      <a:lnTo>
                        <a:pt x="282" y="98"/>
                      </a:lnTo>
                      <a:lnTo>
                        <a:pt x="142" y="98"/>
                      </a:lnTo>
                      <a:lnTo>
                        <a:pt x="142" y="346"/>
                      </a:lnTo>
                      <a:lnTo>
                        <a:pt x="0" y="346"/>
                      </a:lnTo>
                      <a:lnTo>
                        <a:pt x="0" y="0"/>
                      </a:lnTo>
                      <a:lnTo>
                        <a:pt x="689" y="0"/>
                      </a:lnTo>
                      <a:lnTo>
                        <a:pt x="689" y="340"/>
                      </a:lnTo>
                      <a:lnTo>
                        <a:pt x="553" y="338"/>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81" name="Freeform 75"/>
                <p:cNvSpPr/>
                <p:nvPr/>
              </p:nvSpPr>
              <p:spPr bwMode="auto">
                <a:xfrm>
                  <a:off x="3230628" y="2470488"/>
                  <a:ext cx="20505" cy="58953"/>
                </a:xfrm>
                <a:custGeom>
                  <a:avLst/>
                  <a:gdLst>
                    <a:gd name="T0" fmla="*/ 140 w 140"/>
                    <a:gd name="T1" fmla="*/ 0 h 404"/>
                    <a:gd name="T2" fmla="*/ 140 w 140"/>
                    <a:gd name="T3" fmla="*/ 404 h 404"/>
                    <a:gd name="T4" fmla="*/ 0 w 140"/>
                    <a:gd name="T5" fmla="*/ 404 h 404"/>
                    <a:gd name="T6" fmla="*/ 0 w 140"/>
                    <a:gd name="T7" fmla="*/ 11 h 404"/>
                    <a:gd name="T8" fmla="*/ 140 w 140"/>
                    <a:gd name="T9" fmla="*/ 0 h 404"/>
                  </a:gdLst>
                  <a:ahLst/>
                  <a:cxnLst>
                    <a:cxn ang="0">
                      <a:pos x="T0" y="T1"/>
                    </a:cxn>
                    <a:cxn ang="0">
                      <a:pos x="T2" y="T3"/>
                    </a:cxn>
                    <a:cxn ang="0">
                      <a:pos x="T4" y="T5"/>
                    </a:cxn>
                    <a:cxn ang="0">
                      <a:pos x="T6" y="T7"/>
                    </a:cxn>
                    <a:cxn ang="0">
                      <a:pos x="T8" y="T9"/>
                    </a:cxn>
                  </a:cxnLst>
                  <a:rect l="0" t="0" r="r" b="b"/>
                  <a:pathLst>
                    <a:path w="140" h="404">
                      <a:moveTo>
                        <a:pt x="140" y="0"/>
                      </a:moveTo>
                      <a:lnTo>
                        <a:pt x="140" y="404"/>
                      </a:lnTo>
                      <a:lnTo>
                        <a:pt x="0" y="404"/>
                      </a:lnTo>
                      <a:lnTo>
                        <a:pt x="0" y="11"/>
                      </a:lnTo>
                      <a:lnTo>
                        <a:pt x="14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82" name="Freeform 76"/>
                <p:cNvSpPr/>
                <p:nvPr/>
              </p:nvSpPr>
              <p:spPr bwMode="auto">
                <a:xfrm>
                  <a:off x="3272920" y="2467284"/>
                  <a:ext cx="19224" cy="62157"/>
                </a:xfrm>
                <a:custGeom>
                  <a:avLst/>
                  <a:gdLst>
                    <a:gd name="T0" fmla="*/ 132 w 132"/>
                    <a:gd name="T1" fmla="*/ 0 h 428"/>
                    <a:gd name="T2" fmla="*/ 132 w 132"/>
                    <a:gd name="T3" fmla="*/ 428 h 428"/>
                    <a:gd name="T4" fmla="*/ 0 w 132"/>
                    <a:gd name="T5" fmla="*/ 428 h 428"/>
                    <a:gd name="T6" fmla="*/ 0 w 132"/>
                    <a:gd name="T7" fmla="*/ 6 h 428"/>
                    <a:gd name="T8" fmla="*/ 132 w 132"/>
                    <a:gd name="T9" fmla="*/ 0 h 428"/>
                  </a:gdLst>
                  <a:ahLst/>
                  <a:cxnLst>
                    <a:cxn ang="0">
                      <a:pos x="T0" y="T1"/>
                    </a:cxn>
                    <a:cxn ang="0">
                      <a:pos x="T2" y="T3"/>
                    </a:cxn>
                    <a:cxn ang="0">
                      <a:pos x="T4" y="T5"/>
                    </a:cxn>
                    <a:cxn ang="0">
                      <a:pos x="T6" y="T7"/>
                    </a:cxn>
                    <a:cxn ang="0">
                      <a:pos x="T8" y="T9"/>
                    </a:cxn>
                  </a:cxnLst>
                  <a:rect l="0" t="0" r="r" b="b"/>
                  <a:pathLst>
                    <a:path w="132" h="428">
                      <a:moveTo>
                        <a:pt x="132" y="0"/>
                      </a:moveTo>
                      <a:lnTo>
                        <a:pt x="132" y="428"/>
                      </a:lnTo>
                      <a:lnTo>
                        <a:pt x="0" y="428"/>
                      </a:lnTo>
                      <a:lnTo>
                        <a:pt x="0" y="6"/>
                      </a:lnTo>
                      <a:lnTo>
                        <a:pt x="132"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83" name="Freeform 77"/>
                <p:cNvSpPr/>
                <p:nvPr/>
              </p:nvSpPr>
              <p:spPr bwMode="auto">
                <a:xfrm>
                  <a:off x="3313290" y="2462157"/>
                  <a:ext cx="16661" cy="66002"/>
                </a:xfrm>
                <a:custGeom>
                  <a:avLst/>
                  <a:gdLst>
                    <a:gd name="T0" fmla="*/ 118 w 118"/>
                    <a:gd name="T1" fmla="*/ 0 h 451"/>
                    <a:gd name="T2" fmla="*/ 118 w 118"/>
                    <a:gd name="T3" fmla="*/ 451 h 451"/>
                    <a:gd name="T4" fmla="*/ 0 w 118"/>
                    <a:gd name="T5" fmla="*/ 451 h 451"/>
                    <a:gd name="T6" fmla="*/ 0 w 118"/>
                    <a:gd name="T7" fmla="*/ 15 h 451"/>
                    <a:gd name="T8" fmla="*/ 118 w 118"/>
                    <a:gd name="T9" fmla="*/ 0 h 451"/>
                  </a:gdLst>
                  <a:ahLst/>
                  <a:cxnLst>
                    <a:cxn ang="0">
                      <a:pos x="T0" y="T1"/>
                    </a:cxn>
                    <a:cxn ang="0">
                      <a:pos x="T2" y="T3"/>
                    </a:cxn>
                    <a:cxn ang="0">
                      <a:pos x="T4" y="T5"/>
                    </a:cxn>
                    <a:cxn ang="0">
                      <a:pos x="T6" y="T7"/>
                    </a:cxn>
                    <a:cxn ang="0">
                      <a:pos x="T8" y="T9"/>
                    </a:cxn>
                  </a:cxnLst>
                  <a:rect l="0" t="0" r="r" b="b"/>
                  <a:pathLst>
                    <a:path w="118" h="451">
                      <a:moveTo>
                        <a:pt x="118" y="0"/>
                      </a:moveTo>
                      <a:lnTo>
                        <a:pt x="118" y="451"/>
                      </a:lnTo>
                      <a:lnTo>
                        <a:pt x="0" y="451"/>
                      </a:lnTo>
                      <a:lnTo>
                        <a:pt x="0" y="15"/>
                      </a:lnTo>
                      <a:lnTo>
                        <a:pt x="118"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84" name="Freeform 78"/>
                <p:cNvSpPr/>
                <p:nvPr/>
              </p:nvSpPr>
              <p:spPr bwMode="auto">
                <a:xfrm>
                  <a:off x="3352379" y="2459594"/>
                  <a:ext cx="13457" cy="133285"/>
                </a:xfrm>
                <a:custGeom>
                  <a:avLst/>
                  <a:gdLst>
                    <a:gd name="T0" fmla="*/ 0 w 94"/>
                    <a:gd name="T1" fmla="*/ 0 h 917"/>
                    <a:gd name="T2" fmla="*/ 0 w 94"/>
                    <a:gd name="T3" fmla="*/ 917 h 917"/>
                    <a:gd name="T4" fmla="*/ 94 w 94"/>
                    <a:gd name="T5" fmla="*/ 917 h 917"/>
                    <a:gd name="T6" fmla="*/ 94 w 94"/>
                    <a:gd name="T7" fmla="*/ 112 h 917"/>
                    <a:gd name="T8" fmla="*/ 0 w 94"/>
                    <a:gd name="T9" fmla="*/ 0 h 917"/>
                  </a:gdLst>
                  <a:ahLst/>
                  <a:cxnLst>
                    <a:cxn ang="0">
                      <a:pos x="T0" y="T1"/>
                    </a:cxn>
                    <a:cxn ang="0">
                      <a:pos x="T2" y="T3"/>
                    </a:cxn>
                    <a:cxn ang="0">
                      <a:pos x="T4" y="T5"/>
                    </a:cxn>
                    <a:cxn ang="0">
                      <a:pos x="T6" y="T7"/>
                    </a:cxn>
                    <a:cxn ang="0">
                      <a:pos x="T8" y="T9"/>
                    </a:cxn>
                  </a:cxnLst>
                  <a:rect l="0" t="0" r="r" b="b"/>
                  <a:pathLst>
                    <a:path w="94" h="917">
                      <a:moveTo>
                        <a:pt x="0" y="0"/>
                      </a:moveTo>
                      <a:lnTo>
                        <a:pt x="0" y="917"/>
                      </a:lnTo>
                      <a:lnTo>
                        <a:pt x="94" y="917"/>
                      </a:lnTo>
                      <a:lnTo>
                        <a:pt x="94" y="112"/>
                      </a:lnTo>
                      <a:lnTo>
                        <a:pt x="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88" name="Freeform 83"/>
                <p:cNvSpPr/>
                <p:nvPr/>
              </p:nvSpPr>
              <p:spPr bwMode="auto">
                <a:xfrm>
                  <a:off x="3015321" y="2467924"/>
                  <a:ext cx="73692" cy="125596"/>
                </a:xfrm>
                <a:custGeom>
                  <a:avLst/>
                  <a:gdLst>
                    <a:gd name="T0" fmla="*/ 0 w 508"/>
                    <a:gd name="T1" fmla="*/ 862 h 862"/>
                    <a:gd name="T2" fmla="*/ 508 w 508"/>
                    <a:gd name="T3" fmla="*/ 862 h 862"/>
                    <a:gd name="T4" fmla="*/ 508 w 508"/>
                    <a:gd name="T5" fmla="*/ 254 h 862"/>
                    <a:gd name="T6" fmla="*/ 254 w 508"/>
                    <a:gd name="T7" fmla="*/ 0 h 862"/>
                    <a:gd name="T8" fmla="*/ 254 w 508"/>
                    <a:gd name="T9" fmla="*/ 0 h 862"/>
                    <a:gd name="T10" fmla="*/ 0 w 508"/>
                    <a:gd name="T11" fmla="*/ 254 h 862"/>
                    <a:gd name="T12" fmla="*/ 0 w 508"/>
                    <a:gd name="T13" fmla="*/ 862 h 862"/>
                  </a:gdLst>
                  <a:ahLst/>
                  <a:cxnLst>
                    <a:cxn ang="0">
                      <a:pos x="T0" y="T1"/>
                    </a:cxn>
                    <a:cxn ang="0">
                      <a:pos x="T2" y="T3"/>
                    </a:cxn>
                    <a:cxn ang="0">
                      <a:pos x="T4" y="T5"/>
                    </a:cxn>
                    <a:cxn ang="0">
                      <a:pos x="T6" y="T7"/>
                    </a:cxn>
                    <a:cxn ang="0">
                      <a:pos x="T8" y="T9"/>
                    </a:cxn>
                    <a:cxn ang="0">
                      <a:pos x="T10" y="T11"/>
                    </a:cxn>
                    <a:cxn ang="0">
                      <a:pos x="T12" y="T13"/>
                    </a:cxn>
                  </a:cxnLst>
                  <a:rect l="0" t="0" r="r" b="b"/>
                  <a:pathLst>
                    <a:path w="508" h="862">
                      <a:moveTo>
                        <a:pt x="0" y="862"/>
                      </a:moveTo>
                      <a:lnTo>
                        <a:pt x="508" y="862"/>
                      </a:lnTo>
                      <a:lnTo>
                        <a:pt x="508" y="254"/>
                      </a:lnTo>
                      <a:cubicBezTo>
                        <a:pt x="508" y="114"/>
                        <a:pt x="394" y="0"/>
                        <a:pt x="254" y="0"/>
                      </a:cubicBezTo>
                      <a:lnTo>
                        <a:pt x="254" y="0"/>
                      </a:lnTo>
                      <a:cubicBezTo>
                        <a:pt x="114" y="0"/>
                        <a:pt x="0" y="114"/>
                        <a:pt x="0" y="254"/>
                      </a:cubicBezTo>
                      <a:lnTo>
                        <a:pt x="0" y="862"/>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89" name="Freeform 86"/>
                <p:cNvSpPr/>
                <p:nvPr/>
              </p:nvSpPr>
              <p:spPr bwMode="auto">
                <a:xfrm>
                  <a:off x="2775023" y="2544179"/>
                  <a:ext cx="100605" cy="49982"/>
                </a:xfrm>
                <a:custGeom>
                  <a:avLst/>
                  <a:gdLst>
                    <a:gd name="T0" fmla="*/ 136 w 689"/>
                    <a:gd name="T1" fmla="*/ 338 h 346"/>
                    <a:gd name="T2" fmla="*/ 136 w 689"/>
                    <a:gd name="T3" fmla="*/ 100 h 346"/>
                    <a:gd name="T4" fmla="*/ 262 w 689"/>
                    <a:gd name="T5" fmla="*/ 100 h 346"/>
                    <a:gd name="T6" fmla="*/ 262 w 689"/>
                    <a:gd name="T7" fmla="*/ 336 h 346"/>
                    <a:gd name="T8" fmla="*/ 406 w 689"/>
                    <a:gd name="T9" fmla="*/ 336 h 346"/>
                    <a:gd name="T10" fmla="*/ 406 w 689"/>
                    <a:gd name="T11" fmla="*/ 98 h 346"/>
                    <a:gd name="T12" fmla="*/ 546 w 689"/>
                    <a:gd name="T13" fmla="*/ 98 h 346"/>
                    <a:gd name="T14" fmla="*/ 546 w 689"/>
                    <a:gd name="T15" fmla="*/ 346 h 346"/>
                    <a:gd name="T16" fmla="*/ 689 w 689"/>
                    <a:gd name="T17" fmla="*/ 346 h 346"/>
                    <a:gd name="T18" fmla="*/ 689 w 689"/>
                    <a:gd name="T19" fmla="*/ 0 h 346"/>
                    <a:gd name="T20" fmla="*/ 0 w 689"/>
                    <a:gd name="T21" fmla="*/ 0 h 346"/>
                    <a:gd name="T22" fmla="*/ 0 w 689"/>
                    <a:gd name="T23" fmla="*/ 340 h 346"/>
                    <a:gd name="T24" fmla="*/ 136 w 689"/>
                    <a:gd name="T25" fmla="*/ 33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9" h="346">
                      <a:moveTo>
                        <a:pt x="136" y="338"/>
                      </a:moveTo>
                      <a:lnTo>
                        <a:pt x="136" y="100"/>
                      </a:lnTo>
                      <a:lnTo>
                        <a:pt x="262" y="100"/>
                      </a:lnTo>
                      <a:lnTo>
                        <a:pt x="262" y="336"/>
                      </a:lnTo>
                      <a:lnTo>
                        <a:pt x="406" y="336"/>
                      </a:lnTo>
                      <a:lnTo>
                        <a:pt x="406" y="98"/>
                      </a:lnTo>
                      <a:lnTo>
                        <a:pt x="546" y="98"/>
                      </a:lnTo>
                      <a:lnTo>
                        <a:pt x="546" y="346"/>
                      </a:lnTo>
                      <a:lnTo>
                        <a:pt x="689" y="346"/>
                      </a:lnTo>
                      <a:lnTo>
                        <a:pt x="689" y="0"/>
                      </a:lnTo>
                      <a:lnTo>
                        <a:pt x="0" y="0"/>
                      </a:lnTo>
                      <a:lnTo>
                        <a:pt x="0" y="340"/>
                      </a:lnTo>
                      <a:lnTo>
                        <a:pt x="136" y="338"/>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0" name="Freeform 87"/>
                <p:cNvSpPr/>
                <p:nvPr/>
              </p:nvSpPr>
              <p:spPr bwMode="auto">
                <a:xfrm>
                  <a:off x="2855122" y="2470488"/>
                  <a:ext cx="20505" cy="58953"/>
                </a:xfrm>
                <a:custGeom>
                  <a:avLst/>
                  <a:gdLst>
                    <a:gd name="T0" fmla="*/ 0 w 141"/>
                    <a:gd name="T1" fmla="*/ 0 h 404"/>
                    <a:gd name="T2" fmla="*/ 0 w 141"/>
                    <a:gd name="T3" fmla="*/ 404 h 404"/>
                    <a:gd name="T4" fmla="*/ 141 w 141"/>
                    <a:gd name="T5" fmla="*/ 404 h 404"/>
                    <a:gd name="T6" fmla="*/ 141 w 141"/>
                    <a:gd name="T7" fmla="*/ 11 h 404"/>
                    <a:gd name="T8" fmla="*/ 0 w 141"/>
                    <a:gd name="T9" fmla="*/ 0 h 404"/>
                  </a:gdLst>
                  <a:ahLst/>
                  <a:cxnLst>
                    <a:cxn ang="0">
                      <a:pos x="T0" y="T1"/>
                    </a:cxn>
                    <a:cxn ang="0">
                      <a:pos x="T2" y="T3"/>
                    </a:cxn>
                    <a:cxn ang="0">
                      <a:pos x="T4" y="T5"/>
                    </a:cxn>
                    <a:cxn ang="0">
                      <a:pos x="T6" y="T7"/>
                    </a:cxn>
                    <a:cxn ang="0">
                      <a:pos x="T8" y="T9"/>
                    </a:cxn>
                  </a:cxnLst>
                  <a:rect l="0" t="0" r="r" b="b"/>
                  <a:pathLst>
                    <a:path w="141" h="404">
                      <a:moveTo>
                        <a:pt x="0" y="0"/>
                      </a:moveTo>
                      <a:lnTo>
                        <a:pt x="0" y="404"/>
                      </a:lnTo>
                      <a:lnTo>
                        <a:pt x="141" y="404"/>
                      </a:lnTo>
                      <a:lnTo>
                        <a:pt x="141" y="11"/>
                      </a:lnTo>
                      <a:lnTo>
                        <a:pt x="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1" name="Freeform 88"/>
                <p:cNvSpPr/>
                <p:nvPr/>
              </p:nvSpPr>
              <p:spPr bwMode="auto">
                <a:xfrm>
                  <a:off x="2814111" y="2467284"/>
                  <a:ext cx="19224" cy="62157"/>
                </a:xfrm>
                <a:custGeom>
                  <a:avLst/>
                  <a:gdLst>
                    <a:gd name="T0" fmla="*/ 0 w 132"/>
                    <a:gd name="T1" fmla="*/ 0 h 428"/>
                    <a:gd name="T2" fmla="*/ 0 w 132"/>
                    <a:gd name="T3" fmla="*/ 428 h 428"/>
                    <a:gd name="T4" fmla="*/ 132 w 132"/>
                    <a:gd name="T5" fmla="*/ 428 h 428"/>
                    <a:gd name="T6" fmla="*/ 132 w 132"/>
                    <a:gd name="T7" fmla="*/ 6 h 428"/>
                    <a:gd name="T8" fmla="*/ 0 w 132"/>
                    <a:gd name="T9" fmla="*/ 0 h 428"/>
                  </a:gdLst>
                  <a:ahLst/>
                  <a:cxnLst>
                    <a:cxn ang="0">
                      <a:pos x="T0" y="T1"/>
                    </a:cxn>
                    <a:cxn ang="0">
                      <a:pos x="T2" y="T3"/>
                    </a:cxn>
                    <a:cxn ang="0">
                      <a:pos x="T4" y="T5"/>
                    </a:cxn>
                    <a:cxn ang="0">
                      <a:pos x="T6" y="T7"/>
                    </a:cxn>
                    <a:cxn ang="0">
                      <a:pos x="T8" y="T9"/>
                    </a:cxn>
                  </a:cxnLst>
                  <a:rect l="0" t="0" r="r" b="b"/>
                  <a:pathLst>
                    <a:path w="132" h="428">
                      <a:moveTo>
                        <a:pt x="0" y="0"/>
                      </a:moveTo>
                      <a:lnTo>
                        <a:pt x="0" y="428"/>
                      </a:lnTo>
                      <a:lnTo>
                        <a:pt x="132" y="428"/>
                      </a:lnTo>
                      <a:lnTo>
                        <a:pt x="132" y="6"/>
                      </a:lnTo>
                      <a:lnTo>
                        <a:pt x="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2" name="Freeform 89"/>
                <p:cNvSpPr/>
                <p:nvPr/>
              </p:nvSpPr>
              <p:spPr bwMode="auto">
                <a:xfrm>
                  <a:off x="2775664" y="2462157"/>
                  <a:ext cx="17302" cy="66002"/>
                </a:xfrm>
                <a:custGeom>
                  <a:avLst/>
                  <a:gdLst>
                    <a:gd name="T0" fmla="*/ 0 w 117"/>
                    <a:gd name="T1" fmla="*/ 0 h 451"/>
                    <a:gd name="T2" fmla="*/ 0 w 117"/>
                    <a:gd name="T3" fmla="*/ 451 h 451"/>
                    <a:gd name="T4" fmla="*/ 117 w 117"/>
                    <a:gd name="T5" fmla="*/ 451 h 451"/>
                    <a:gd name="T6" fmla="*/ 117 w 117"/>
                    <a:gd name="T7" fmla="*/ 15 h 451"/>
                    <a:gd name="T8" fmla="*/ 0 w 117"/>
                    <a:gd name="T9" fmla="*/ 0 h 451"/>
                  </a:gdLst>
                  <a:ahLst/>
                  <a:cxnLst>
                    <a:cxn ang="0">
                      <a:pos x="T0" y="T1"/>
                    </a:cxn>
                    <a:cxn ang="0">
                      <a:pos x="T2" y="T3"/>
                    </a:cxn>
                    <a:cxn ang="0">
                      <a:pos x="T4" y="T5"/>
                    </a:cxn>
                    <a:cxn ang="0">
                      <a:pos x="T6" y="T7"/>
                    </a:cxn>
                    <a:cxn ang="0">
                      <a:pos x="T8" y="T9"/>
                    </a:cxn>
                  </a:cxnLst>
                  <a:rect l="0" t="0" r="r" b="b"/>
                  <a:pathLst>
                    <a:path w="117" h="451">
                      <a:moveTo>
                        <a:pt x="0" y="0"/>
                      </a:moveTo>
                      <a:lnTo>
                        <a:pt x="0" y="451"/>
                      </a:lnTo>
                      <a:lnTo>
                        <a:pt x="117" y="451"/>
                      </a:lnTo>
                      <a:lnTo>
                        <a:pt x="117" y="15"/>
                      </a:lnTo>
                      <a:lnTo>
                        <a:pt x="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3" name="Freeform 90"/>
                <p:cNvSpPr/>
                <p:nvPr/>
              </p:nvSpPr>
              <p:spPr bwMode="auto">
                <a:xfrm>
                  <a:off x="2739779" y="2459594"/>
                  <a:ext cx="14097" cy="133285"/>
                </a:xfrm>
                <a:custGeom>
                  <a:avLst/>
                  <a:gdLst>
                    <a:gd name="T0" fmla="*/ 93 w 93"/>
                    <a:gd name="T1" fmla="*/ 0 h 917"/>
                    <a:gd name="T2" fmla="*/ 93 w 93"/>
                    <a:gd name="T3" fmla="*/ 917 h 917"/>
                    <a:gd name="T4" fmla="*/ 0 w 93"/>
                    <a:gd name="T5" fmla="*/ 917 h 917"/>
                    <a:gd name="T6" fmla="*/ 0 w 93"/>
                    <a:gd name="T7" fmla="*/ 112 h 917"/>
                    <a:gd name="T8" fmla="*/ 93 w 93"/>
                    <a:gd name="T9" fmla="*/ 0 h 917"/>
                  </a:gdLst>
                  <a:ahLst/>
                  <a:cxnLst>
                    <a:cxn ang="0">
                      <a:pos x="T0" y="T1"/>
                    </a:cxn>
                    <a:cxn ang="0">
                      <a:pos x="T2" y="T3"/>
                    </a:cxn>
                    <a:cxn ang="0">
                      <a:pos x="T4" y="T5"/>
                    </a:cxn>
                    <a:cxn ang="0">
                      <a:pos x="T6" y="T7"/>
                    </a:cxn>
                    <a:cxn ang="0">
                      <a:pos x="T8" y="T9"/>
                    </a:cxn>
                  </a:cxnLst>
                  <a:rect l="0" t="0" r="r" b="b"/>
                  <a:pathLst>
                    <a:path w="93" h="917">
                      <a:moveTo>
                        <a:pt x="93" y="0"/>
                      </a:moveTo>
                      <a:lnTo>
                        <a:pt x="93" y="917"/>
                      </a:lnTo>
                      <a:lnTo>
                        <a:pt x="0" y="917"/>
                      </a:lnTo>
                      <a:lnTo>
                        <a:pt x="0" y="112"/>
                      </a:lnTo>
                      <a:lnTo>
                        <a:pt x="93"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4" name="Freeform 96"/>
                <p:cNvSpPr/>
                <p:nvPr/>
              </p:nvSpPr>
              <p:spPr bwMode="auto">
                <a:xfrm>
                  <a:off x="2655835" y="2354504"/>
                  <a:ext cx="33321" cy="238376"/>
                </a:xfrm>
                <a:custGeom>
                  <a:avLst/>
                  <a:gdLst>
                    <a:gd name="T0" fmla="*/ 226 w 230"/>
                    <a:gd name="T1" fmla="*/ 0 h 1632"/>
                    <a:gd name="T2" fmla="*/ 230 w 230"/>
                    <a:gd name="T3" fmla="*/ 1632 h 1632"/>
                    <a:gd name="T4" fmla="*/ 0 w 230"/>
                    <a:gd name="T5" fmla="*/ 1591 h 1632"/>
                    <a:gd name="T6" fmla="*/ 0 w 230"/>
                    <a:gd name="T7" fmla="*/ 279 h 1632"/>
                    <a:gd name="T8" fmla="*/ 226 w 230"/>
                    <a:gd name="T9" fmla="*/ 0 h 1632"/>
                  </a:gdLst>
                  <a:ahLst/>
                  <a:cxnLst>
                    <a:cxn ang="0">
                      <a:pos x="T0" y="T1"/>
                    </a:cxn>
                    <a:cxn ang="0">
                      <a:pos x="T2" y="T3"/>
                    </a:cxn>
                    <a:cxn ang="0">
                      <a:pos x="T4" y="T5"/>
                    </a:cxn>
                    <a:cxn ang="0">
                      <a:pos x="T6" y="T7"/>
                    </a:cxn>
                    <a:cxn ang="0">
                      <a:pos x="T8" y="T9"/>
                    </a:cxn>
                  </a:cxnLst>
                  <a:rect l="0" t="0" r="r" b="b"/>
                  <a:pathLst>
                    <a:path w="230" h="1632">
                      <a:moveTo>
                        <a:pt x="226" y="0"/>
                      </a:moveTo>
                      <a:lnTo>
                        <a:pt x="230" y="1632"/>
                      </a:lnTo>
                      <a:lnTo>
                        <a:pt x="0" y="1591"/>
                      </a:lnTo>
                      <a:lnTo>
                        <a:pt x="0" y="279"/>
                      </a:lnTo>
                      <a:lnTo>
                        <a:pt x="226"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grpSp>
          <p:sp>
            <p:nvSpPr>
              <p:cNvPr id="95" name="椭圆 94"/>
              <p:cNvSpPr/>
              <p:nvPr/>
            </p:nvSpPr>
            <p:spPr>
              <a:xfrm>
                <a:off x="11616276" y="6396038"/>
                <a:ext cx="303212" cy="303212"/>
              </a:xfrm>
              <a:prstGeom prst="ellipse">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pic>
        <p:nvPicPr>
          <p:cNvPr id="3" name="图片 2"/>
          <p:cNvPicPr>
            <a:picLocks noChangeAspect="1"/>
          </p:cNvPicPr>
          <p:nvPr/>
        </p:nvPicPr>
        <p:blipFill>
          <a:blip r:embed="rId2"/>
          <a:stretch>
            <a:fillRect/>
          </a:stretch>
        </p:blipFill>
        <p:spPr>
          <a:xfrm>
            <a:off x="7376160" y="1520160"/>
            <a:ext cx="3864610" cy="806450"/>
          </a:xfrm>
          <a:prstGeom prst="rect">
            <a:avLst/>
          </a:prstGeom>
          <a:noFill/>
          <a:ln>
            <a:noFill/>
          </a:ln>
        </p:spPr>
      </p:pic>
      <p:sp>
        <p:nvSpPr>
          <p:cNvPr id="30" name="iṥ1iďè"/>
          <p:cNvSpPr/>
          <p:nvPr/>
        </p:nvSpPr>
        <p:spPr bwMode="auto">
          <a:xfrm>
            <a:off x="4982666" y="2544127"/>
            <a:ext cx="689589" cy="707390"/>
          </a:xfrm>
          <a:prstGeom prst="wedgeEllipseCallout">
            <a:avLst>
              <a:gd name="adj1" fmla="val 69897"/>
              <a:gd name="adj2" fmla="val 2579"/>
            </a:avLst>
          </a:prstGeom>
          <a:solidFill>
            <a:schemeClr val="bg1">
              <a:lumMod val="95000"/>
            </a:schemeClr>
          </a:solidFill>
          <a:ln>
            <a:noFill/>
          </a:ln>
          <a:effectLst/>
        </p:spPr>
        <p:txBody>
          <a:bodyPr anchor="ctr"/>
          <a:lstStyle/>
          <a:p>
            <a:pPr algn="ctr"/>
          </a:p>
        </p:txBody>
      </p:sp>
      <p:sp>
        <p:nvSpPr>
          <p:cNvPr id="52" name="iṣlïḋè"/>
          <p:cNvSpPr txBox="1"/>
          <p:nvPr/>
        </p:nvSpPr>
        <p:spPr bwMode="auto">
          <a:xfrm>
            <a:off x="4911901" y="2704017"/>
            <a:ext cx="831117" cy="387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100" dirty="0"/>
              <a:t>T </a:t>
            </a:r>
            <a:r>
              <a:rPr lang="zh-CN" altLang="en-US" sz="1200" dirty="0"/>
              <a:t>上传相片</a:t>
            </a:r>
            <a:r>
              <a:rPr lang="en-US" altLang="zh-CN" sz="1200" dirty="0"/>
              <a:t>2</a:t>
            </a:r>
            <a:endParaRPr lang="en-US" altLang="zh-CN" sz="1200" dirty="0"/>
          </a:p>
        </p:txBody>
      </p:sp>
      <p:pic>
        <p:nvPicPr>
          <p:cNvPr id="53" name="图片 52"/>
          <p:cNvPicPr>
            <a:picLocks noChangeAspect="1"/>
          </p:cNvPicPr>
          <p:nvPr/>
        </p:nvPicPr>
        <p:blipFill>
          <a:blip r:embed="rId3"/>
          <a:stretch>
            <a:fillRect/>
          </a:stretch>
        </p:blipFill>
        <p:spPr>
          <a:xfrm>
            <a:off x="1026387" y="2233868"/>
            <a:ext cx="3666490" cy="1638935"/>
          </a:xfrm>
          <a:prstGeom prst="rect">
            <a:avLst/>
          </a:prstGeom>
          <a:noFill/>
          <a:ln>
            <a:noFill/>
          </a:ln>
        </p:spPr>
      </p:pic>
      <p:pic>
        <p:nvPicPr>
          <p:cNvPr id="54" name="图片 53"/>
          <p:cNvPicPr>
            <a:picLocks noChangeAspect="1"/>
          </p:cNvPicPr>
          <p:nvPr/>
        </p:nvPicPr>
        <p:blipFill>
          <a:blip r:embed="rId4"/>
          <a:stretch>
            <a:fillRect/>
          </a:stretch>
        </p:blipFill>
        <p:spPr>
          <a:xfrm>
            <a:off x="7239188" y="3047040"/>
            <a:ext cx="3856355" cy="1761490"/>
          </a:xfrm>
          <a:prstGeom prst="rect">
            <a:avLst/>
          </a:prstGeom>
          <a:noFill/>
          <a:ln>
            <a:noFill/>
          </a:ln>
        </p:spPr>
      </p:pic>
      <p:grpSp>
        <p:nvGrpSpPr>
          <p:cNvPr id="56" name="组合 55"/>
          <p:cNvGrpSpPr/>
          <p:nvPr/>
        </p:nvGrpSpPr>
        <p:grpSpPr>
          <a:xfrm>
            <a:off x="888401" y="366428"/>
            <a:ext cx="2919730" cy="709295"/>
            <a:chOff x="10150" y="1649"/>
            <a:chExt cx="4598" cy="1117"/>
          </a:xfrm>
        </p:grpSpPr>
        <p:sp>
          <p:nvSpPr>
            <p:cNvPr id="100" name="文本框 99"/>
            <p:cNvSpPr txBox="1"/>
            <p:nvPr/>
          </p:nvSpPr>
          <p:spPr>
            <a:xfrm>
              <a:off x="10150" y="1649"/>
              <a:ext cx="4598" cy="824"/>
            </a:xfrm>
            <a:prstGeom prst="rect">
              <a:avLst/>
            </a:prstGeom>
            <a:noFill/>
          </p:spPr>
          <p:txBody>
            <a:bodyPr wrap="square" rtlCol="0">
              <a:spAutoFit/>
            </a:bodyPr>
            <a:lstStyle/>
            <a:p>
              <a:pPr algn="l"/>
              <a:r>
                <a:rPr lang="zh-CN" altLang="en-US" sz="2800" b="1" dirty="0">
                  <a:solidFill>
                    <a:schemeClr val="accent2">
                      <a:lumMod val="75000"/>
                    </a:schemeClr>
                  </a:solidFill>
                  <a:latin typeface="方正小标宋简体" panose="03000509000000000000" pitchFamily="65" charset="-122"/>
                  <a:ea typeface="方正小标宋简体" panose="03000509000000000000" pitchFamily="65" charset="-122"/>
                </a:rPr>
                <a:t>系统测试</a:t>
              </a:r>
              <a:endParaRPr lang="zh-CN" altLang="en-US" sz="2800" b="1" dirty="0">
                <a:solidFill>
                  <a:schemeClr val="accent2">
                    <a:lumMod val="75000"/>
                  </a:schemeClr>
                </a:solidFill>
                <a:latin typeface="方正小标宋简体" panose="03000509000000000000" pitchFamily="65" charset="-122"/>
                <a:ea typeface="方正小标宋简体" panose="03000509000000000000" pitchFamily="65" charset="-122"/>
              </a:endParaRPr>
            </a:p>
          </p:txBody>
        </p:sp>
        <p:sp>
          <p:nvSpPr>
            <p:cNvPr id="101" name="矩形 100"/>
            <p:cNvSpPr/>
            <p:nvPr/>
          </p:nvSpPr>
          <p:spPr>
            <a:xfrm>
              <a:off x="10150" y="2330"/>
              <a:ext cx="1614" cy="436"/>
            </a:xfrm>
            <a:prstGeom prst="rect">
              <a:avLst/>
            </a:prstGeom>
          </p:spPr>
          <p:txBody>
            <a:bodyPr wrap="none">
              <a:spAutoFit/>
            </a:bodyPr>
            <a:lstStyle/>
            <a:p>
              <a:r>
                <a:rPr lang="en-US" altLang="zh-CN" sz="1200" dirty="0">
                  <a:solidFill>
                    <a:schemeClr val="tx1">
                      <a:lumMod val="85000"/>
                      <a:lumOff val="15000"/>
                    </a:schemeClr>
                  </a:solidFill>
                  <a:latin typeface="微软雅黑" panose="020B0503020204020204" charset="-122"/>
                  <a:ea typeface="微软雅黑" panose="020B0503020204020204" charset="-122"/>
                </a:rPr>
                <a:t>System test</a:t>
              </a:r>
              <a:endParaRPr lang="zh-CN" altLang="en-US" sz="1200" dirty="0">
                <a:solidFill>
                  <a:schemeClr val="tx1">
                    <a:lumMod val="85000"/>
                    <a:lumOff val="15000"/>
                  </a:schemeClr>
                </a:solidFill>
                <a:latin typeface="微软雅黑" panose="020B0503020204020204" charset="-122"/>
                <a:ea typeface="微软雅黑" panose="020B0503020204020204" charset="-122"/>
              </a:endParaRPr>
            </a:p>
          </p:txBody>
        </p:sp>
      </p:grpSp>
    </p:spTree>
    <p:custDataLst>
      <p:tags r:id="rId5"/>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952500" y="-95250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40360" y="427990"/>
            <a:ext cx="548640" cy="54864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6" name="组合 95"/>
          <p:cNvGrpSpPr/>
          <p:nvPr/>
        </p:nvGrpSpPr>
        <p:grpSpPr>
          <a:xfrm>
            <a:off x="10650855" y="742315"/>
            <a:ext cx="956310" cy="222250"/>
            <a:chOff x="16633" y="9089"/>
            <a:chExt cx="1506" cy="350"/>
          </a:xfrm>
        </p:grpSpPr>
        <p:grpSp>
          <p:nvGrpSpPr>
            <p:cNvPr id="11" name="组合 10"/>
            <p:cNvGrpSpPr/>
            <p:nvPr/>
          </p:nvGrpSpPr>
          <p:grpSpPr>
            <a:xfrm>
              <a:off x="16633" y="9089"/>
              <a:ext cx="351" cy="351"/>
              <a:chOff x="10882313" y="6396038"/>
              <a:chExt cx="303212" cy="303212"/>
            </a:xfrm>
          </p:grpSpPr>
          <p:sp>
            <p:nvSpPr>
              <p:cNvPr id="12" name="任意多边形: 形状 49"/>
              <p:cNvSpPr>
                <a:spLocks noChangeAspect="1"/>
              </p:cNvSpPr>
              <p:nvPr/>
            </p:nvSpPr>
            <p:spPr bwMode="auto">
              <a:xfrm>
                <a:off x="10982939" y="6442640"/>
                <a:ext cx="101961" cy="210009"/>
              </a:xfrm>
              <a:custGeom>
                <a:avLst/>
                <a:gdLst>
                  <a:gd name="connsiteX0" fmla="*/ 153435 w 326134"/>
                  <a:gd name="connsiteY0" fmla="*/ 529358 h 671736"/>
                  <a:gd name="connsiteX1" fmla="*/ 119645 w 326134"/>
                  <a:gd name="connsiteY1" fmla="*/ 546898 h 671736"/>
                  <a:gd name="connsiteX2" fmla="*/ 159446 w 326134"/>
                  <a:gd name="connsiteY2" fmla="*/ 561302 h 671736"/>
                  <a:gd name="connsiteX3" fmla="*/ 159446 w 326134"/>
                  <a:gd name="connsiteY3" fmla="*/ 529682 h 671736"/>
                  <a:gd name="connsiteX4" fmla="*/ 153435 w 326134"/>
                  <a:gd name="connsiteY4" fmla="*/ 529358 h 671736"/>
                  <a:gd name="connsiteX5" fmla="*/ 226631 w 326134"/>
                  <a:gd name="connsiteY5" fmla="*/ 422217 h 671736"/>
                  <a:gd name="connsiteX6" fmla="*/ 202308 w 326134"/>
                  <a:gd name="connsiteY6" fmla="*/ 424428 h 671736"/>
                  <a:gd name="connsiteX7" fmla="*/ 202308 w 326134"/>
                  <a:gd name="connsiteY7" fmla="*/ 474666 h 671736"/>
                  <a:gd name="connsiteX8" fmla="*/ 252558 w 326134"/>
                  <a:gd name="connsiteY8" fmla="*/ 441764 h 671736"/>
                  <a:gd name="connsiteX9" fmla="*/ 226631 w 326134"/>
                  <a:gd name="connsiteY9" fmla="*/ 422217 h 671736"/>
                  <a:gd name="connsiteX10" fmla="*/ 149921 w 326134"/>
                  <a:gd name="connsiteY10" fmla="*/ 298453 h 671736"/>
                  <a:gd name="connsiteX11" fmla="*/ 88390 w 326134"/>
                  <a:gd name="connsiteY11" fmla="*/ 343711 h 671736"/>
                  <a:gd name="connsiteX12" fmla="*/ 149921 w 326134"/>
                  <a:gd name="connsiteY12" fmla="*/ 379555 h 671736"/>
                  <a:gd name="connsiteX13" fmla="*/ 217727 w 326134"/>
                  <a:gd name="connsiteY13" fmla="*/ 142410 h 671736"/>
                  <a:gd name="connsiteX14" fmla="*/ 208658 w 326134"/>
                  <a:gd name="connsiteY14" fmla="*/ 143472 h 671736"/>
                  <a:gd name="connsiteX15" fmla="*/ 208658 w 326134"/>
                  <a:gd name="connsiteY15" fmla="*/ 222253 h 671736"/>
                  <a:gd name="connsiteX16" fmla="*/ 270961 w 326134"/>
                  <a:gd name="connsiteY16" fmla="*/ 166600 h 671736"/>
                  <a:gd name="connsiteX17" fmla="*/ 217727 w 326134"/>
                  <a:gd name="connsiteY17" fmla="*/ 142410 h 671736"/>
                  <a:gd name="connsiteX18" fmla="*/ 176946 w 326134"/>
                  <a:gd name="connsiteY18" fmla="*/ 57 h 671736"/>
                  <a:gd name="connsiteX19" fmla="*/ 222429 w 326134"/>
                  <a:gd name="connsiteY19" fmla="*/ 17460 h 671736"/>
                  <a:gd name="connsiteX20" fmla="*/ 209421 w 326134"/>
                  <a:gd name="connsiteY20" fmla="*/ 68451 h 671736"/>
                  <a:gd name="connsiteX21" fmla="*/ 209421 w 326134"/>
                  <a:gd name="connsiteY21" fmla="*/ 91957 h 671736"/>
                  <a:gd name="connsiteX22" fmla="*/ 325412 w 326134"/>
                  <a:gd name="connsiteY22" fmla="*/ 151627 h 671736"/>
                  <a:gd name="connsiteX23" fmla="*/ 205085 w 326134"/>
                  <a:gd name="connsiteY23" fmla="*/ 278199 h 671736"/>
                  <a:gd name="connsiteX24" fmla="*/ 205085 w 326134"/>
                  <a:gd name="connsiteY24" fmla="*/ 376202 h 671736"/>
                  <a:gd name="connsiteX25" fmla="*/ 304092 w 326134"/>
                  <a:gd name="connsiteY25" fmla="*/ 432979 h 671736"/>
                  <a:gd name="connsiteX26" fmla="*/ 193883 w 326134"/>
                  <a:gd name="connsiteY26" fmla="*/ 519409 h 671736"/>
                  <a:gd name="connsiteX27" fmla="*/ 193883 w 326134"/>
                  <a:gd name="connsiteY27" fmla="*/ 575101 h 671736"/>
                  <a:gd name="connsiteX28" fmla="*/ 326134 w 326134"/>
                  <a:gd name="connsiteY28" fmla="*/ 618859 h 671736"/>
                  <a:gd name="connsiteX29" fmla="*/ 194606 w 326134"/>
                  <a:gd name="connsiteY29" fmla="*/ 599692 h 671736"/>
                  <a:gd name="connsiteX30" fmla="*/ 170396 w 326134"/>
                  <a:gd name="connsiteY30" fmla="*/ 671658 h 671736"/>
                  <a:gd name="connsiteX31" fmla="*/ 159556 w 326134"/>
                  <a:gd name="connsiteY31" fmla="*/ 598246 h 671736"/>
                  <a:gd name="connsiteX32" fmla="*/ 63078 w 326134"/>
                  <a:gd name="connsiteY32" fmla="*/ 542192 h 671736"/>
                  <a:gd name="connsiteX33" fmla="*/ 153413 w 326134"/>
                  <a:gd name="connsiteY33" fmla="*/ 479630 h 671736"/>
                  <a:gd name="connsiteX34" fmla="*/ 153413 w 326134"/>
                  <a:gd name="connsiteY34" fmla="*/ 410919 h 671736"/>
                  <a:gd name="connsiteX35" fmla="*/ 38868 w 326134"/>
                  <a:gd name="connsiteY35" fmla="*/ 356312 h 671736"/>
                  <a:gd name="connsiteX36" fmla="*/ 149800 w 326134"/>
                  <a:gd name="connsiteY36" fmla="*/ 239142 h 671736"/>
                  <a:gd name="connsiteX37" fmla="*/ 149800 w 326134"/>
                  <a:gd name="connsiteY37" fmla="*/ 167177 h 671736"/>
                  <a:gd name="connsiteX38" fmla="*/ 11768 w 326134"/>
                  <a:gd name="connsiteY38" fmla="*/ 206234 h 671736"/>
                  <a:gd name="connsiteX39" fmla="*/ 27305 w 326134"/>
                  <a:gd name="connsiteY39" fmla="*/ 144756 h 671736"/>
                  <a:gd name="connsiteX40" fmla="*/ 148355 w 326134"/>
                  <a:gd name="connsiteY40" fmla="*/ 97743 h 671736"/>
                  <a:gd name="connsiteX41" fmla="*/ 148355 w 326134"/>
                  <a:gd name="connsiteY41" fmla="*/ 63750 h 671736"/>
                  <a:gd name="connsiteX42" fmla="*/ 134985 w 326134"/>
                  <a:gd name="connsiteY42" fmla="*/ 30117 h 671736"/>
                  <a:gd name="connsiteX43" fmla="*/ 176946 w 326134"/>
                  <a:gd name="connsiteY43" fmla="*/ 57 h 67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26134" h="671736">
                    <a:moveTo>
                      <a:pt x="153435" y="529358"/>
                    </a:moveTo>
                    <a:cubicBezTo>
                      <a:pt x="142586" y="529177"/>
                      <a:pt x="120751" y="530824"/>
                      <a:pt x="119645" y="546898"/>
                    </a:cubicBezTo>
                    <a:cubicBezTo>
                      <a:pt x="118171" y="568329"/>
                      <a:pt x="159446" y="561302"/>
                      <a:pt x="159446" y="561302"/>
                    </a:cubicBezTo>
                    <a:lnTo>
                      <a:pt x="159446" y="529682"/>
                    </a:lnTo>
                    <a:cubicBezTo>
                      <a:pt x="159446" y="529682"/>
                      <a:pt x="157051" y="529419"/>
                      <a:pt x="153435" y="529358"/>
                    </a:cubicBezTo>
                    <a:close/>
                    <a:moveTo>
                      <a:pt x="226631" y="422217"/>
                    </a:moveTo>
                    <a:cubicBezTo>
                      <a:pt x="214336" y="421509"/>
                      <a:pt x="202308" y="424428"/>
                      <a:pt x="202308" y="424428"/>
                    </a:cubicBezTo>
                    <a:lnTo>
                      <a:pt x="202308" y="474666"/>
                    </a:lnTo>
                    <a:cubicBezTo>
                      <a:pt x="202308" y="474666"/>
                      <a:pt x="254696" y="470421"/>
                      <a:pt x="252558" y="441764"/>
                    </a:cubicBezTo>
                    <a:cubicBezTo>
                      <a:pt x="251489" y="427259"/>
                      <a:pt x="238926" y="422925"/>
                      <a:pt x="226631" y="422217"/>
                    </a:cubicBezTo>
                    <a:close/>
                    <a:moveTo>
                      <a:pt x="149921" y="298453"/>
                    </a:moveTo>
                    <a:cubicBezTo>
                      <a:pt x="149921" y="298453"/>
                      <a:pt x="92302" y="306056"/>
                      <a:pt x="88390" y="343711"/>
                    </a:cubicBezTo>
                    <a:cubicBezTo>
                      <a:pt x="84833" y="381003"/>
                      <a:pt x="149921" y="379555"/>
                      <a:pt x="149921" y="379555"/>
                    </a:cubicBezTo>
                    <a:close/>
                    <a:moveTo>
                      <a:pt x="217727" y="142410"/>
                    </a:moveTo>
                    <a:cubicBezTo>
                      <a:pt x="212256" y="142839"/>
                      <a:pt x="208658" y="143472"/>
                      <a:pt x="208658" y="143472"/>
                    </a:cubicBezTo>
                    <a:lnTo>
                      <a:pt x="208658" y="222253"/>
                    </a:lnTo>
                    <a:cubicBezTo>
                      <a:pt x="208658" y="222253"/>
                      <a:pt x="275333" y="199486"/>
                      <a:pt x="270961" y="166600"/>
                    </a:cubicBezTo>
                    <a:cubicBezTo>
                      <a:pt x="267409" y="141665"/>
                      <a:pt x="234140" y="141123"/>
                      <a:pt x="217727" y="142410"/>
                    </a:cubicBezTo>
                    <a:close/>
                    <a:moveTo>
                      <a:pt x="176946" y="57"/>
                    </a:moveTo>
                    <a:cubicBezTo>
                      <a:pt x="197226" y="-712"/>
                      <a:pt x="218093" y="6431"/>
                      <a:pt x="222429" y="17460"/>
                    </a:cubicBezTo>
                    <a:cubicBezTo>
                      <a:pt x="231463" y="39520"/>
                      <a:pt x="209421" y="68451"/>
                      <a:pt x="209421" y="68451"/>
                    </a:cubicBezTo>
                    <a:lnTo>
                      <a:pt x="209421" y="91957"/>
                    </a:lnTo>
                    <a:cubicBezTo>
                      <a:pt x="324689" y="73514"/>
                      <a:pt x="325412" y="151627"/>
                      <a:pt x="325412" y="151627"/>
                    </a:cubicBezTo>
                    <a:cubicBezTo>
                      <a:pt x="323966" y="248907"/>
                      <a:pt x="205085" y="278199"/>
                      <a:pt x="205085" y="278199"/>
                    </a:cubicBezTo>
                    <a:lnTo>
                      <a:pt x="205085" y="376202"/>
                    </a:lnTo>
                    <a:cubicBezTo>
                      <a:pt x="205085" y="376202"/>
                      <a:pt x="301924" y="369693"/>
                      <a:pt x="304092" y="432979"/>
                    </a:cubicBezTo>
                    <a:cubicBezTo>
                      <a:pt x="306260" y="496265"/>
                      <a:pt x="193883" y="519409"/>
                      <a:pt x="193883" y="519409"/>
                    </a:cubicBezTo>
                    <a:lnTo>
                      <a:pt x="193883" y="575101"/>
                    </a:lnTo>
                    <a:cubicBezTo>
                      <a:pt x="220261" y="589205"/>
                      <a:pt x="326134" y="618859"/>
                      <a:pt x="326134" y="618859"/>
                    </a:cubicBezTo>
                    <a:cubicBezTo>
                      <a:pt x="293252" y="618859"/>
                      <a:pt x="194606" y="599692"/>
                      <a:pt x="194606" y="599692"/>
                    </a:cubicBezTo>
                    <a:cubicBezTo>
                      <a:pt x="195329" y="654661"/>
                      <a:pt x="180875" y="673104"/>
                      <a:pt x="170396" y="671658"/>
                    </a:cubicBezTo>
                    <a:cubicBezTo>
                      <a:pt x="160279" y="670211"/>
                      <a:pt x="159556" y="598246"/>
                      <a:pt x="159556" y="598246"/>
                    </a:cubicBezTo>
                    <a:cubicBezTo>
                      <a:pt x="159556" y="598246"/>
                      <a:pt x="66691" y="584865"/>
                      <a:pt x="63078" y="542192"/>
                    </a:cubicBezTo>
                    <a:cubicBezTo>
                      <a:pt x="59465" y="499519"/>
                      <a:pt x="153413" y="479630"/>
                      <a:pt x="153413" y="479630"/>
                    </a:cubicBezTo>
                    <a:lnTo>
                      <a:pt x="153413" y="410919"/>
                    </a:lnTo>
                    <a:cubicBezTo>
                      <a:pt x="153413" y="410919"/>
                      <a:pt x="47902" y="418152"/>
                      <a:pt x="38868" y="356312"/>
                    </a:cubicBezTo>
                    <a:cubicBezTo>
                      <a:pt x="30196" y="294473"/>
                      <a:pt x="149800" y="239142"/>
                      <a:pt x="149800" y="239142"/>
                    </a:cubicBezTo>
                    <a:lnTo>
                      <a:pt x="149800" y="167177"/>
                    </a:lnTo>
                    <a:cubicBezTo>
                      <a:pt x="90179" y="167177"/>
                      <a:pt x="32364" y="214190"/>
                      <a:pt x="11768" y="206234"/>
                    </a:cubicBezTo>
                    <a:cubicBezTo>
                      <a:pt x="-8829" y="197916"/>
                      <a:pt x="-1602" y="163922"/>
                      <a:pt x="27305" y="144756"/>
                    </a:cubicBezTo>
                    <a:cubicBezTo>
                      <a:pt x="55851" y="125951"/>
                      <a:pt x="148355" y="97743"/>
                      <a:pt x="148355" y="97743"/>
                    </a:cubicBezTo>
                    <a:lnTo>
                      <a:pt x="148355" y="63750"/>
                    </a:lnTo>
                    <a:cubicBezTo>
                      <a:pt x="127758" y="55794"/>
                      <a:pt x="134985" y="30117"/>
                      <a:pt x="134985" y="30117"/>
                    </a:cubicBezTo>
                    <a:cubicBezTo>
                      <a:pt x="136972" y="9504"/>
                      <a:pt x="156665" y="825"/>
                      <a:pt x="176946" y="57"/>
                    </a:cubicBezTo>
                    <a:close/>
                  </a:path>
                </a:pathLst>
              </a:custGeom>
              <a:solidFill>
                <a:schemeClr val="accent1"/>
              </a:solid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14" name="椭圆 13"/>
              <p:cNvSpPr/>
              <p:nvPr/>
            </p:nvSpPr>
            <p:spPr>
              <a:xfrm>
                <a:off x="10882313" y="6396038"/>
                <a:ext cx="303212" cy="303212"/>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6" name="组合 15"/>
            <p:cNvGrpSpPr/>
            <p:nvPr/>
          </p:nvGrpSpPr>
          <p:grpSpPr>
            <a:xfrm>
              <a:off x="17211" y="9089"/>
              <a:ext cx="351" cy="351"/>
              <a:chOff x="11237431" y="6396038"/>
              <a:chExt cx="303212" cy="303212"/>
            </a:xfrm>
          </p:grpSpPr>
          <p:grpSp>
            <p:nvGrpSpPr>
              <p:cNvPr id="20" name="组合 19"/>
              <p:cNvGrpSpPr>
                <a:grpSpLocks noChangeAspect="1"/>
              </p:cNvGrpSpPr>
              <p:nvPr/>
            </p:nvGrpSpPr>
            <p:grpSpPr>
              <a:xfrm>
                <a:off x="11294041" y="6451104"/>
                <a:ext cx="213972" cy="210009"/>
                <a:chOff x="3263255" y="1417662"/>
                <a:chExt cx="415236" cy="407545"/>
              </a:xfrm>
              <a:solidFill>
                <a:schemeClr val="accent4"/>
              </a:solidFill>
            </p:grpSpPr>
            <p:sp>
              <p:nvSpPr>
                <p:cNvPr id="38" name="Freeform 99"/>
                <p:cNvSpPr/>
                <p:nvPr/>
              </p:nvSpPr>
              <p:spPr bwMode="auto">
                <a:xfrm>
                  <a:off x="3263255" y="1452265"/>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59" name="Freeform 100"/>
                <p:cNvSpPr/>
                <p:nvPr/>
              </p:nvSpPr>
              <p:spPr bwMode="auto">
                <a:xfrm>
                  <a:off x="3318364" y="1466363"/>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60" name="Freeform 101"/>
                <p:cNvSpPr/>
                <p:nvPr/>
              </p:nvSpPr>
              <p:spPr bwMode="auto">
                <a:xfrm>
                  <a:off x="3392696" y="1417662"/>
                  <a:ext cx="73051" cy="99964"/>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61" name="Freeform 102"/>
                <p:cNvSpPr/>
                <p:nvPr/>
              </p:nvSpPr>
              <p:spPr bwMode="auto">
                <a:xfrm>
                  <a:off x="3489456" y="1438808"/>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62" name="Freeform 103"/>
                <p:cNvSpPr/>
                <p:nvPr/>
              </p:nvSpPr>
              <p:spPr bwMode="auto">
                <a:xfrm>
                  <a:off x="3579808" y="1471489"/>
                  <a:ext cx="97401" cy="7497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63" name="Freeform 104"/>
                <p:cNvSpPr/>
                <p:nvPr/>
              </p:nvSpPr>
              <p:spPr bwMode="auto">
                <a:xfrm>
                  <a:off x="3506117" y="1518267"/>
                  <a:ext cx="109576" cy="71769"/>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64" name="Freeform 105"/>
                <p:cNvSpPr/>
                <p:nvPr/>
              </p:nvSpPr>
              <p:spPr bwMode="auto">
                <a:xfrm>
                  <a:off x="3602236" y="1568249"/>
                  <a:ext cx="76255" cy="69847"/>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66" name="Freeform 106"/>
                <p:cNvSpPr/>
                <p:nvPr/>
              </p:nvSpPr>
              <p:spPr bwMode="auto">
                <a:xfrm>
                  <a:off x="3525981" y="1586191"/>
                  <a:ext cx="77536" cy="65361"/>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67" name="Freeform 107"/>
                <p:cNvSpPr/>
                <p:nvPr/>
              </p:nvSpPr>
              <p:spPr bwMode="auto">
                <a:xfrm>
                  <a:off x="3406153" y="1539413"/>
                  <a:ext cx="101246" cy="87789"/>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68" name="Freeform 108"/>
                <p:cNvSpPr/>
                <p:nvPr/>
              </p:nvSpPr>
              <p:spPr bwMode="auto">
                <a:xfrm>
                  <a:off x="3408716" y="1601570"/>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69" name="Freeform 109"/>
                <p:cNvSpPr/>
                <p:nvPr/>
              </p:nvSpPr>
              <p:spPr bwMode="auto">
                <a:xfrm>
                  <a:off x="3503554" y="1609901"/>
                  <a:ext cx="74332" cy="171092"/>
                </a:xfrm>
                <a:custGeom>
                  <a:avLst/>
                  <a:gdLst>
                    <a:gd name="T0" fmla="*/ 0 w 508"/>
                    <a:gd name="T1" fmla="*/ 0 h 1171"/>
                    <a:gd name="T2" fmla="*/ 51 w 508"/>
                    <a:gd name="T3" fmla="*/ 187 h 1171"/>
                    <a:gd name="T4" fmla="*/ 282 w 508"/>
                    <a:gd name="T5" fmla="*/ 587 h 1171"/>
                    <a:gd name="T6" fmla="*/ 323 w 508"/>
                    <a:gd name="T7" fmla="*/ 1171 h 1171"/>
                    <a:gd name="T8" fmla="*/ 0 w 508"/>
                    <a:gd name="T9" fmla="*/ 0 h 1171"/>
                  </a:gdLst>
                  <a:ahLst/>
                  <a:cxnLst>
                    <a:cxn ang="0">
                      <a:pos x="T0" y="T1"/>
                    </a:cxn>
                    <a:cxn ang="0">
                      <a:pos x="T2" y="T3"/>
                    </a:cxn>
                    <a:cxn ang="0">
                      <a:pos x="T4" y="T5"/>
                    </a:cxn>
                    <a:cxn ang="0">
                      <a:pos x="T6" y="T7"/>
                    </a:cxn>
                    <a:cxn ang="0">
                      <a:pos x="T8" y="T9"/>
                    </a:cxn>
                  </a:cxnLst>
                  <a:rect l="0" t="0" r="r" b="b"/>
                  <a:pathLst>
                    <a:path w="508" h="1171">
                      <a:moveTo>
                        <a:pt x="0" y="0"/>
                      </a:moveTo>
                      <a:lnTo>
                        <a:pt x="51" y="187"/>
                      </a:lnTo>
                      <a:cubicBezTo>
                        <a:pt x="51" y="187"/>
                        <a:pt x="227" y="313"/>
                        <a:pt x="282" y="587"/>
                      </a:cubicBezTo>
                      <a:cubicBezTo>
                        <a:pt x="337" y="860"/>
                        <a:pt x="323" y="1171"/>
                        <a:pt x="323" y="1171"/>
                      </a:cubicBezTo>
                      <a:cubicBezTo>
                        <a:pt x="323" y="1171"/>
                        <a:pt x="508" y="324"/>
                        <a:pt x="0"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70" name="Freeform 110"/>
                <p:cNvSpPr/>
                <p:nvPr/>
              </p:nvSpPr>
              <p:spPr bwMode="auto">
                <a:xfrm>
                  <a:off x="3436911" y="1665650"/>
                  <a:ext cx="54468" cy="112780"/>
                </a:xfrm>
                <a:custGeom>
                  <a:avLst/>
                  <a:gdLst>
                    <a:gd name="T0" fmla="*/ 171 w 372"/>
                    <a:gd name="T1" fmla="*/ 20 h 772"/>
                    <a:gd name="T2" fmla="*/ 0 w 372"/>
                    <a:gd name="T3" fmla="*/ 0 h 772"/>
                    <a:gd name="T4" fmla="*/ 187 w 372"/>
                    <a:gd name="T5" fmla="*/ 354 h 772"/>
                    <a:gd name="T6" fmla="*/ 198 w 372"/>
                    <a:gd name="T7" fmla="*/ 772 h 772"/>
                    <a:gd name="T8" fmla="*/ 171 w 372"/>
                    <a:gd name="T9" fmla="*/ 20 h 772"/>
                  </a:gdLst>
                  <a:ahLst/>
                  <a:cxnLst>
                    <a:cxn ang="0">
                      <a:pos x="T0" y="T1"/>
                    </a:cxn>
                    <a:cxn ang="0">
                      <a:pos x="T2" y="T3"/>
                    </a:cxn>
                    <a:cxn ang="0">
                      <a:pos x="T4" y="T5"/>
                    </a:cxn>
                    <a:cxn ang="0">
                      <a:pos x="T6" y="T7"/>
                    </a:cxn>
                    <a:cxn ang="0">
                      <a:pos x="T8" y="T9"/>
                    </a:cxn>
                  </a:cxnLst>
                  <a:rect l="0" t="0" r="r" b="b"/>
                  <a:pathLst>
                    <a:path w="372" h="772">
                      <a:moveTo>
                        <a:pt x="171" y="20"/>
                      </a:moveTo>
                      <a:lnTo>
                        <a:pt x="0" y="0"/>
                      </a:lnTo>
                      <a:cubicBezTo>
                        <a:pt x="0" y="0"/>
                        <a:pt x="139" y="149"/>
                        <a:pt x="187" y="354"/>
                      </a:cubicBezTo>
                      <a:cubicBezTo>
                        <a:pt x="236" y="560"/>
                        <a:pt x="198" y="772"/>
                        <a:pt x="198" y="772"/>
                      </a:cubicBezTo>
                      <a:cubicBezTo>
                        <a:pt x="198" y="772"/>
                        <a:pt x="372" y="491"/>
                        <a:pt x="171" y="2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71" name="Freeform 111"/>
                <p:cNvSpPr/>
                <p:nvPr/>
              </p:nvSpPr>
              <p:spPr bwMode="auto">
                <a:xfrm>
                  <a:off x="3290169" y="1548384"/>
                  <a:ext cx="148024" cy="276823"/>
                </a:xfrm>
                <a:custGeom>
                  <a:avLst/>
                  <a:gdLst>
                    <a:gd name="T0" fmla="*/ 752 w 1017"/>
                    <a:gd name="T1" fmla="*/ 208 h 1899"/>
                    <a:gd name="T2" fmla="*/ 399 w 1017"/>
                    <a:gd name="T3" fmla="*/ 966 h 1899"/>
                    <a:gd name="T4" fmla="*/ 1017 w 1017"/>
                    <a:gd name="T5" fmla="*/ 1899 h 1899"/>
                    <a:gd name="T6" fmla="*/ 521 w 1017"/>
                    <a:gd name="T7" fmla="*/ 1879 h 1899"/>
                    <a:gd name="T8" fmla="*/ 407 w 1017"/>
                    <a:gd name="T9" fmla="*/ 489 h 1899"/>
                    <a:gd name="T10" fmla="*/ 281 w 1017"/>
                    <a:gd name="T11" fmla="*/ 0 h 1899"/>
                    <a:gd name="T12" fmla="*/ 492 w 1017"/>
                    <a:gd name="T13" fmla="*/ 379 h 1899"/>
                    <a:gd name="T14" fmla="*/ 598 w 1017"/>
                    <a:gd name="T15" fmla="*/ 269 h 1899"/>
                    <a:gd name="T16" fmla="*/ 752 w 1017"/>
                    <a:gd name="T17" fmla="*/ 208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7" h="1899">
                      <a:moveTo>
                        <a:pt x="752" y="208"/>
                      </a:moveTo>
                      <a:cubicBezTo>
                        <a:pt x="752" y="208"/>
                        <a:pt x="354" y="456"/>
                        <a:pt x="399" y="966"/>
                      </a:cubicBezTo>
                      <a:cubicBezTo>
                        <a:pt x="443" y="1475"/>
                        <a:pt x="1017" y="1899"/>
                        <a:pt x="1017" y="1899"/>
                      </a:cubicBezTo>
                      <a:lnTo>
                        <a:pt x="521" y="1879"/>
                      </a:lnTo>
                      <a:cubicBezTo>
                        <a:pt x="521" y="1879"/>
                        <a:pt x="0" y="1161"/>
                        <a:pt x="407" y="489"/>
                      </a:cubicBezTo>
                      <a:cubicBezTo>
                        <a:pt x="407" y="489"/>
                        <a:pt x="460" y="191"/>
                        <a:pt x="281" y="0"/>
                      </a:cubicBezTo>
                      <a:cubicBezTo>
                        <a:pt x="281" y="0"/>
                        <a:pt x="472" y="142"/>
                        <a:pt x="492" y="379"/>
                      </a:cubicBezTo>
                      <a:cubicBezTo>
                        <a:pt x="492" y="379"/>
                        <a:pt x="543" y="326"/>
                        <a:pt x="598" y="269"/>
                      </a:cubicBezTo>
                      <a:cubicBezTo>
                        <a:pt x="653" y="212"/>
                        <a:pt x="752" y="208"/>
                        <a:pt x="752" y="208"/>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grpSp>
          <p:sp>
            <p:nvSpPr>
              <p:cNvPr id="72" name="椭圆 71"/>
              <p:cNvSpPr/>
              <p:nvPr/>
            </p:nvSpPr>
            <p:spPr>
              <a:xfrm>
                <a:off x="11237431" y="6396038"/>
                <a:ext cx="303212" cy="303212"/>
              </a:xfrm>
              <a:prstGeom prst="ellipse">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73" name="组合 72"/>
            <p:cNvGrpSpPr/>
            <p:nvPr/>
          </p:nvGrpSpPr>
          <p:grpSpPr>
            <a:xfrm>
              <a:off x="17789" y="9089"/>
              <a:ext cx="351" cy="351"/>
              <a:chOff x="11616276" y="6396038"/>
              <a:chExt cx="303212" cy="303212"/>
            </a:xfrm>
          </p:grpSpPr>
          <p:grpSp>
            <p:nvGrpSpPr>
              <p:cNvPr id="74" name="组合 73"/>
              <p:cNvGrpSpPr>
                <a:grpSpLocks noChangeAspect="1"/>
              </p:cNvGrpSpPr>
              <p:nvPr/>
            </p:nvGrpSpPr>
            <p:grpSpPr>
              <a:xfrm>
                <a:off x="11641148" y="6471951"/>
                <a:ext cx="253468" cy="151386"/>
                <a:chOff x="2655835" y="2119973"/>
                <a:chExt cx="793944" cy="474188"/>
              </a:xfrm>
              <a:solidFill>
                <a:schemeClr val="tx1">
                  <a:lumMod val="50000"/>
                  <a:lumOff val="50000"/>
                </a:schemeClr>
              </a:solidFill>
            </p:grpSpPr>
            <p:sp>
              <p:nvSpPr>
                <p:cNvPr id="75" name="任意多边形: 形状 70"/>
                <p:cNvSpPr/>
                <p:nvPr/>
              </p:nvSpPr>
              <p:spPr bwMode="auto">
                <a:xfrm>
                  <a:off x="2699409" y="2278890"/>
                  <a:ext cx="705515" cy="314630"/>
                </a:xfrm>
                <a:custGeom>
                  <a:avLst/>
                  <a:gdLst>
                    <a:gd name="connsiteX0" fmla="*/ 1425576 w 1747838"/>
                    <a:gd name="connsiteY0" fmla="*/ 322262 h 779463"/>
                    <a:gd name="connsiteX1" fmla="*/ 1376363 w 1747838"/>
                    <a:gd name="connsiteY1" fmla="*/ 326643 h 779463"/>
                    <a:gd name="connsiteX2" fmla="*/ 1376363 w 1747838"/>
                    <a:gd name="connsiteY2" fmla="*/ 390525 h 779463"/>
                    <a:gd name="connsiteX3" fmla="*/ 1425576 w 1747838"/>
                    <a:gd name="connsiteY3" fmla="*/ 383954 h 779463"/>
                    <a:gd name="connsiteX4" fmla="*/ 327025 w 1747838"/>
                    <a:gd name="connsiteY4" fmla="*/ 322262 h 779463"/>
                    <a:gd name="connsiteX5" fmla="*/ 327025 w 1747838"/>
                    <a:gd name="connsiteY5" fmla="*/ 383954 h 779463"/>
                    <a:gd name="connsiteX6" fmla="*/ 376238 w 1747838"/>
                    <a:gd name="connsiteY6" fmla="*/ 390525 h 779463"/>
                    <a:gd name="connsiteX7" fmla="*/ 376238 w 1747838"/>
                    <a:gd name="connsiteY7" fmla="*/ 326643 h 779463"/>
                    <a:gd name="connsiteX8" fmla="*/ 1524000 w 1747838"/>
                    <a:gd name="connsiteY8" fmla="*/ 312737 h 779463"/>
                    <a:gd name="connsiteX9" fmla="*/ 1476375 w 1747838"/>
                    <a:gd name="connsiteY9" fmla="*/ 315581 h 779463"/>
                    <a:gd name="connsiteX10" fmla="*/ 1476375 w 1747838"/>
                    <a:gd name="connsiteY10" fmla="*/ 381000 h 779463"/>
                    <a:gd name="connsiteX11" fmla="*/ 1524000 w 1747838"/>
                    <a:gd name="connsiteY11" fmla="*/ 372112 h 779463"/>
                    <a:gd name="connsiteX12" fmla="*/ 228600 w 1747838"/>
                    <a:gd name="connsiteY12" fmla="*/ 312737 h 779463"/>
                    <a:gd name="connsiteX13" fmla="*/ 228600 w 1747838"/>
                    <a:gd name="connsiteY13" fmla="*/ 372112 h 779463"/>
                    <a:gd name="connsiteX14" fmla="*/ 276225 w 1747838"/>
                    <a:gd name="connsiteY14" fmla="*/ 381000 h 779463"/>
                    <a:gd name="connsiteX15" fmla="*/ 276225 w 1747838"/>
                    <a:gd name="connsiteY15" fmla="*/ 315581 h 779463"/>
                    <a:gd name="connsiteX16" fmla="*/ 1625600 w 1747838"/>
                    <a:gd name="connsiteY16" fmla="*/ 292100 h 779463"/>
                    <a:gd name="connsiteX17" fmla="*/ 1574800 w 1747838"/>
                    <a:gd name="connsiteY17" fmla="*/ 303285 h 779463"/>
                    <a:gd name="connsiteX18" fmla="*/ 1574800 w 1747838"/>
                    <a:gd name="connsiteY18" fmla="*/ 363538 h 779463"/>
                    <a:gd name="connsiteX19" fmla="*/ 1625600 w 1747838"/>
                    <a:gd name="connsiteY19" fmla="*/ 353075 h 779463"/>
                    <a:gd name="connsiteX20" fmla="*/ 127000 w 1747838"/>
                    <a:gd name="connsiteY20" fmla="*/ 292100 h 779463"/>
                    <a:gd name="connsiteX21" fmla="*/ 127000 w 1747838"/>
                    <a:gd name="connsiteY21" fmla="*/ 353075 h 779463"/>
                    <a:gd name="connsiteX22" fmla="*/ 177800 w 1747838"/>
                    <a:gd name="connsiteY22" fmla="*/ 363538 h 779463"/>
                    <a:gd name="connsiteX23" fmla="*/ 177800 w 1747838"/>
                    <a:gd name="connsiteY23" fmla="*/ 303285 h 779463"/>
                    <a:gd name="connsiteX24" fmla="*/ 425450 w 1747838"/>
                    <a:gd name="connsiteY24" fmla="*/ 290512 h 779463"/>
                    <a:gd name="connsiteX25" fmla="*/ 425450 w 1747838"/>
                    <a:gd name="connsiteY25" fmla="*/ 354012 h 779463"/>
                    <a:gd name="connsiteX26" fmla="*/ 1327150 w 1747838"/>
                    <a:gd name="connsiteY26" fmla="*/ 354012 h 779463"/>
                    <a:gd name="connsiteX27" fmla="*/ 1327150 w 1747838"/>
                    <a:gd name="connsiteY27" fmla="*/ 290512 h 779463"/>
                    <a:gd name="connsiteX28" fmla="*/ 1714501 w 1747838"/>
                    <a:gd name="connsiteY28" fmla="*/ 276225 h 779463"/>
                    <a:gd name="connsiteX29" fmla="*/ 1671638 w 1747838"/>
                    <a:gd name="connsiteY29" fmla="*/ 280963 h 779463"/>
                    <a:gd name="connsiteX30" fmla="*/ 1671638 w 1747838"/>
                    <a:gd name="connsiteY30" fmla="*/ 347663 h 779463"/>
                    <a:gd name="connsiteX31" fmla="*/ 1714501 w 1747838"/>
                    <a:gd name="connsiteY31" fmla="*/ 346205 h 779463"/>
                    <a:gd name="connsiteX32" fmla="*/ 38100 w 1747838"/>
                    <a:gd name="connsiteY32" fmla="*/ 276225 h 779463"/>
                    <a:gd name="connsiteX33" fmla="*/ 38100 w 1747838"/>
                    <a:gd name="connsiteY33" fmla="*/ 346205 h 779463"/>
                    <a:gd name="connsiteX34" fmla="*/ 80963 w 1747838"/>
                    <a:gd name="connsiteY34" fmla="*/ 347663 h 779463"/>
                    <a:gd name="connsiteX35" fmla="*/ 80963 w 1747838"/>
                    <a:gd name="connsiteY35" fmla="*/ 280963 h 779463"/>
                    <a:gd name="connsiteX36" fmla="*/ 876335 w 1747838"/>
                    <a:gd name="connsiteY36" fmla="*/ 96837 h 779463"/>
                    <a:gd name="connsiteX37" fmla="*/ 547688 w 1747838"/>
                    <a:gd name="connsiteY37" fmla="*/ 265112 h 779463"/>
                    <a:gd name="connsiteX38" fmla="*/ 1209676 w 1747838"/>
                    <a:gd name="connsiteY38" fmla="*/ 265112 h 779463"/>
                    <a:gd name="connsiteX39" fmla="*/ 1011507 w 1747838"/>
                    <a:gd name="connsiteY39" fmla="*/ 0 h 779463"/>
                    <a:gd name="connsiteX40" fmla="*/ 1112261 w 1747838"/>
                    <a:gd name="connsiteY40" fmla="*/ 0 h 779463"/>
                    <a:gd name="connsiteX41" fmla="*/ 1112261 w 1747838"/>
                    <a:gd name="connsiteY41" fmla="*/ 158204 h 779463"/>
                    <a:gd name="connsiteX42" fmla="*/ 1163540 w 1747838"/>
                    <a:gd name="connsiteY42" fmla="*/ 177348 h 779463"/>
                    <a:gd name="connsiteX43" fmla="*/ 1163540 w 1747838"/>
                    <a:gd name="connsiteY43" fmla="*/ 5418 h 779463"/>
                    <a:gd name="connsiteX44" fmla="*/ 1226737 w 1747838"/>
                    <a:gd name="connsiteY44" fmla="*/ 5418 h 779463"/>
                    <a:gd name="connsiteX45" fmla="*/ 1226737 w 1747838"/>
                    <a:gd name="connsiteY45" fmla="*/ 209133 h 779463"/>
                    <a:gd name="connsiteX46" fmla="*/ 1332546 w 1747838"/>
                    <a:gd name="connsiteY46" fmla="*/ 268731 h 779463"/>
                    <a:gd name="connsiteX47" fmla="*/ 1747838 w 1747838"/>
                    <a:gd name="connsiteY47" fmla="*/ 184211 h 779463"/>
                    <a:gd name="connsiteX48" fmla="*/ 1747838 w 1747838"/>
                    <a:gd name="connsiteY48" fmla="*/ 224665 h 779463"/>
                    <a:gd name="connsiteX49" fmla="*/ 1342658 w 1747838"/>
                    <a:gd name="connsiteY49" fmla="*/ 285707 h 779463"/>
                    <a:gd name="connsiteX50" fmla="*/ 1348074 w 1747838"/>
                    <a:gd name="connsiteY50" fmla="*/ 305212 h 779463"/>
                    <a:gd name="connsiteX51" fmla="*/ 1746394 w 1747838"/>
                    <a:gd name="connsiteY51" fmla="*/ 251754 h 779463"/>
                    <a:gd name="connsiteX52" fmla="*/ 1746394 w 1747838"/>
                    <a:gd name="connsiteY52" fmla="*/ 775851 h 779463"/>
                    <a:gd name="connsiteX53" fmla="*/ 1696559 w 1747838"/>
                    <a:gd name="connsiteY53" fmla="*/ 775851 h 779463"/>
                    <a:gd name="connsiteX54" fmla="*/ 1696559 w 1747838"/>
                    <a:gd name="connsiteY54" fmla="*/ 463777 h 779463"/>
                    <a:gd name="connsiteX55" fmla="*/ 1610611 w 1747838"/>
                    <a:gd name="connsiteY55" fmla="*/ 394427 h 779463"/>
                    <a:gd name="connsiteX56" fmla="*/ 1262488 w 1747838"/>
                    <a:gd name="connsiteY56" fmla="*/ 438132 h 779463"/>
                    <a:gd name="connsiteX57" fmla="*/ 1262488 w 1747838"/>
                    <a:gd name="connsiteY57" fmla="*/ 777296 h 779463"/>
                    <a:gd name="connsiteX58" fmla="*/ 1203986 w 1747838"/>
                    <a:gd name="connsiteY58" fmla="*/ 777296 h 779463"/>
                    <a:gd name="connsiteX59" fmla="*/ 1203986 w 1747838"/>
                    <a:gd name="connsiteY59" fmla="*/ 385036 h 779463"/>
                    <a:gd name="connsiteX60" fmla="*/ 1115872 w 1747838"/>
                    <a:gd name="connsiteY60" fmla="*/ 385036 h 779463"/>
                    <a:gd name="connsiteX61" fmla="*/ 1115872 w 1747838"/>
                    <a:gd name="connsiteY61" fmla="*/ 774406 h 779463"/>
                    <a:gd name="connsiteX62" fmla="*/ 1046897 w 1747838"/>
                    <a:gd name="connsiteY62" fmla="*/ 774406 h 779463"/>
                    <a:gd name="connsiteX63" fmla="*/ 1046897 w 1747838"/>
                    <a:gd name="connsiteY63" fmla="*/ 386481 h 779463"/>
                    <a:gd name="connsiteX64" fmla="*/ 701663 w 1747838"/>
                    <a:gd name="connsiteY64" fmla="*/ 386481 h 779463"/>
                    <a:gd name="connsiteX65" fmla="*/ 701663 w 1747838"/>
                    <a:gd name="connsiteY65" fmla="*/ 774406 h 779463"/>
                    <a:gd name="connsiteX66" fmla="*/ 633411 w 1747838"/>
                    <a:gd name="connsiteY66" fmla="*/ 774406 h 779463"/>
                    <a:gd name="connsiteX67" fmla="*/ 633411 w 1747838"/>
                    <a:gd name="connsiteY67" fmla="*/ 386481 h 779463"/>
                    <a:gd name="connsiteX68" fmla="*/ 540963 w 1747838"/>
                    <a:gd name="connsiteY68" fmla="*/ 386481 h 779463"/>
                    <a:gd name="connsiteX69" fmla="*/ 540963 w 1747838"/>
                    <a:gd name="connsiteY69" fmla="*/ 775129 h 779463"/>
                    <a:gd name="connsiteX70" fmla="*/ 479572 w 1747838"/>
                    <a:gd name="connsiteY70" fmla="*/ 775129 h 779463"/>
                    <a:gd name="connsiteX71" fmla="*/ 479572 w 1747838"/>
                    <a:gd name="connsiteY71" fmla="*/ 437410 h 779463"/>
                    <a:gd name="connsiteX72" fmla="*/ 135060 w 1747838"/>
                    <a:gd name="connsiteY72" fmla="*/ 395150 h 779463"/>
                    <a:gd name="connsiteX73" fmla="*/ 47669 w 1747838"/>
                    <a:gd name="connsiteY73" fmla="*/ 468111 h 779463"/>
                    <a:gd name="connsiteX74" fmla="*/ 47669 w 1747838"/>
                    <a:gd name="connsiteY74" fmla="*/ 779463 h 779463"/>
                    <a:gd name="connsiteX75" fmla="*/ 2889 w 1747838"/>
                    <a:gd name="connsiteY75" fmla="*/ 779463 h 779463"/>
                    <a:gd name="connsiteX76" fmla="*/ 2889 w 1747838"/>
                    <a:gd name="connsiteY76" fmla="*/ 251032 h 779463"/>
                    <a:gd name="connsiteX77" fmla="*/ 392903 w 1747838"/>
                    <a:gd name="connsiteY77" fmla="*/ 309185 h 779463"/>
                    <a:gd name="connsiteX78" fmla="*/ 395069 w 1747838"/>
                    <a:gd name="connsiteY78" fmla="*/ 282095 h 779463"/>
                    <a:gd name="connsiteX79" fmla="*/ 0 w 1747838"/>
                    <a:gd name="connsiteY79" fmla="*/ 226109 h 779463"/>
                    <a:gd name="connsiteX80" fmla="*/ 2889 w 1747838"/>
                    <a:gd name="connsiteY80" fmla="*/ 187100 h 779463"/>
                    <a:gd name="connsiteX81" fmla="*/ 416376 w 1747838"/>
                    <a:gd name="connsiteY81" fmla="*/ 265119 h 779463"/>
                    <a:gd name="connsiteX82" fmla="*/ 525796 w 1747838"/>
                    <a:gd name="connsiteY82" fmla="*/ 206244 h 779463"/>
                    <a:gd name="connsiteX83" fmla="*/ 525796 w 1747838"/>
                    <a:gd name="connsiteY83" fmla="*/ 5418 h 779463"/>
                    <a:gd name="connsiteX84" fmla="*/ 586465 w 1747838"/>
                    <a:gd name="connsiteY84" fmla="*/ 5418 h 779463"/>
                    <a:gd name="connsiteX85" fmla="*/ 586465 w 1747838"/>
                    <a:gd name="connsiteY85" fmla="*/ 175181 h 779463"/>
                    <a:gd name="connsiteX86" fmla="*/ 634133 w 1747838"/>
                    <a:gd name="connsiteY86" fmla="*/ 155315 h 779463"/>
                    <a:gd name="connsiteX87" fmla="*/ 634133 w 1747838"/>
                    <a:gd name="connsiteY87" fmla="*/ 6140 h 779463"/>
                    <a:gd name="connsiteX88" fmla="*/ 738498 w 1747838"/>
                    <a:gd name="connsiteY88" fmla="*/ 6140 h 779463"/>
                    <a:gd name="connsiteX89" fmla="*/ 738498 w 1747838"/>
                    <a:gd name="connsiteY89" fmla="*/ 103664 h 779463"/>
                    <a:gd name="connsiteX90" fmla="*/ 784722 w 1747838"/>
                    <a:gd name="connsiteY90" fmla="*/ 78019 h 779463"/>
                    <a:gd name="connsiteX91" fmla="*/ 784722 w 1747838"/>
                    <a:gd name="connsiteY91" fmla="*/ 2167 h 779463"/>
                    <a:gd name="connsiteX92" fmla="*/ 959506 w 1747838"/>
                    <a:gd name="connsiteY92" fmla="*/ 2167 h 779463"/>
                    <a:gd name="connsiteX93" fmla="*/ 959506 w 1747838"/>
                    <a:gd name="connsiteY93" fmla="*/ 83075 h 779463"/>
                    <a:gd name="connsiteX94" fmla="*/ 1011507 w 1747838"/>
                    <a:gd name="connsiteY94" fmla="*/ 111971 h 77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747838" h="779463">
                      <a:moveTo>
                        <a:pt x="1425576" y="322262"/>
                      </a:moveTo>
                      <a:lnTo>
                        <a:pt x="1376363" y="326643"/>
                      </a:lnTo>
                      <a:lnTo>
                        <a:pt x="1376363" y="390525"/>
                      </a:lnTo>
                      <a:lnTo>
                        <a:pt x="1425576" y="383954"/>
                      </a:lnTo>
                      <a:close/>
                      <a:moveTo>
                        <a:pt x="327025" y="322262"/>
                      </a:moveTo>
                      <a:lnTo>
                        <a:pt x="327025" y="383954"/>
                      </a:lnTo>
                      <a:lnTo>
                        <a:pt x="376238" y="390525"/>
                      </a:lnTo>
                      <a:lnTo>
                        <a:pt x="376238" y="326643"/>
                      </a:lnTo>
                      <a:close/>
                      <a:moveTo>
                        <a:pt x="1524000" y="312737"/>
                      </a:moveTo>
                      <a:lnTo>
                        <a:pt x="1476375" y="315581"/>
                      </a:lnTo>
                      <a:lnTo>
                        <a:pt x="1476375" y="381000"/>
                      </a:lnTo>
                      <a:lnTo>
                        <a:pt x="1524000" y="372112"/>
                      </a:lnTo>
                      <a:close/>
                      <a:moveTo>
                        <a:pt x="228600" y="312737"/>
                      </a:moveTo>
                      <a:lnTo>
                        <a:pt x="228600" y="372112"/>
                      </a:lnTo>
                      <a:lnTo>
                        <a:pt x="276225" y="381000"/>
                      </a:lnTo>
                      <a:lnTo>
                        <a:pt x="276225" y="315581"/>
                      </a:lnTo>
                      <a:close/>
                      <a:moveTo>
                        <a:pt x="1625600" y="292100"/>
                      </a:moveTo>
                      <a:lnTo>
                        <a:pt x="1574800" y="303285"/>
                      </a:lnTo>
                      <a:lnTo>
                        <a:pt x="1574800" y="363538"/>
                      </a:lnTo>
                      <a:lnTo>
                        <a:pt x="1625600" y="353075"/>
                      </a:lnTo>
                      <a:close/>
                      <a:moveTo>
                        <a:pt x="127000" y="292100"/>
                      </a:moveTo>
                      <a:lnTo>
                        <a:pt x="127000" y="353075"/>
                      </a:lnTo>
                      <a:lnTo>
                        <a:pt x="177800" y="363538"/>
                      </a:lnTo>
                      <a:lnTo>
                        <a:pt x="177800" y="303285"/>
                      </a:lnTo>
                      <a:close/>
                      <a:moveTo>
                        <a:pt x="425450" y="290512"/>
                      </a:moveTo>
                      <a:lnTo>
                        <a:pt x="425450" y="354012"/>
                      </a:lnTo>
                      <a:lnTo>
                        <a:pt x="1327150" y="354012"/>
                      </a:lnTo>
                      <a:lnTo>
                        <a:pt x="1327150" y="290512"/>
                      </a:lnTo>
                      <a:close/>
                      <a:moveTo>
                        <a:pt x="1714501" y="276225"/>
                      </a:moveTo>
                      <a:lnTo>
                        <a:pt x="1671638" y="280963"/>
                      </a:lnTo>
                      <a:lnTo>
                        <a:pt x="1671638" y="347663"/>
                      </a:lnTo>
                      <a:lnTo>
                        <a:pt x="1714501" y="346205"/>
                      </a:lnTo>
                      <a:close/>
                      <a:moveTo>
                        <a:pt x="38100" y="276225"/>
                      </a:moveTo>
                      <a:lnTo>
                        <a:pt x="38100" y="346205"/>
                      </a:lnTo>
                      <a:lnTo>
                        <a:pt x="80963" y="347663"/>
                      </a:lnTo>
                      <a:lnTo>
                        <a:pt x="80963" y="280963"/>
                      </a:lnTo>
                      <a:close/>
                      <a:moveTo>
                        <a:pt x="876335" y="96837"/>
                      </a:moveTo>
                      <a:lnTo>
                        <a:pt x="547688" y="265112"/>
                      </a:lnTo>
                      <a:lnTo>
                        <a:pt x="1209676" y="265112"/>
                      </a:lnTo>
                      <a:close/>
                      <a:moveTo>
                        <a:pt x="1011507" y="0"/>
                      </a:moveTo>
                      <a:lnTo>
                        <a:pt x="1112261" y="0"/>
                      </a:lnTo>
                      <a:lnTo>
                        <a:pt x="1112261" y="158204"/>
                      </a:lnTo>
                      <a:lnTo>
                        <a:pt x="1163540" y="177348"/>
                      </a:lnTo>
                      <a:lnTo>
                        <a:pt x="1163540" y="5418"/>
                      </a:lnTo>
                      <a:lnTo>
                        <a:pt x="1226737" y="5418"/>
                      </a:lnTo>
                      <a:lnTo>
                        <a:pt x="1226737" y="209133"/>
                      </a:lnTo>
                      <a:lnTo>
                        <a:pt x="1332546" y="268731"/>
                      </a:lnTo>
                      <a:lnTo>
                        <a:pt x="1747838" y="184211"/>
                      </a:lnTo>
                      <a:lnTo>
                        <a:pt x="1747838" y="224665"/>
                      </a:lnTo>
                      <a:lnTo>
                        <a:pt x="1342658" y="285707"/>
                      </a:lnTo>
                      <a:lnTo>
                        <a:pt x="1348074" y="305212"/>
                      </a:lnTo>
                      <a:lnTo>
                        <a:pt x="1746394" y="251754"/>
                      </a:lnTo>
                      <a:lnTo>
                        <a:pt x="1746394" y="775851"/>
                      </a:lnTo>
                      <a:lnTo>
                        <a:pt x="1696559" y="775851"/>
                      </a:lnTo>
                      <a:lnTo>
                        <a:pt x="1696559" y="463777"/>
                      </a:lnTo>
                      <a:lnTo>
                        <a:pt x="1610611" y="394427"/>
                      </a:lnTo>
                      <a:lnTo>
                        <a:pt x="1262488" y="438132"/>
                      </a:lnTo>
                      <a:lnTo>
                        <a:pt x="1262488" y="777296"/>
                      </a:lnTo>
                      <a:lnTo>
                        <a:pt x="1203986" y="777296"/>
                      </a:lnTo>
                      <a:lnTo>
                        <a:pt x="1203986" y="385036"/>
                      </a:lnTo>
                      <a:lnTo>
                        <a:pt x="1115872" y="385036"/>
                      </a:lnTo>
                      <a:lnTo>
                        <a:pt x="1115872" y="774406"/>
                      </a:lnTo>
                      <a:lnTo>
                        <a:pt x="1046897" y="774406"/>
                      </a:lnTo>
                      <a:lnTo>
                        <a:pt x="1046897" y="386481"/>
                      </a:lnTo>
                      <a:lnTo>
                        <a:pt x="701663" y="386481"/>
                      </a:lnTo>
                      <a:lnTo>
                        <a:pt x="701663" y="774406"/>
                      </a:lnTo>
                      <a:lnTo>
                        <a:pt x="633411" y="774406"/>
                      </a:lnTo>
                      <a:lnTo>
                        <a:pt x="633411" y="386481"/>
                      </a:lnTo>
                      <a:lnTo>
                        <a:pt x="540963" y="386481"/>
                      </a:lnTo>
                      <a:lnTo>
                        <a:pt x="540963" y="775129"/>
                      </a:lnTo>
                      <a:lnTo>
                        <a:pt x="479572" y="775129"/>
                      </a:lnTo>
                      <a:lnTo>
                        <a:pt x="479572" y="437410"/>
                      </a:lnTo>
                      <a:lnTo>
                        <a:pt x="135060" y="395150"/>
                      </a:lnTo>
                      <a:lnTo>
                        <a:pt x="47669" y="468111"/>
                      </a:lnTo>
                      <a:lnTo>
                        <a:pt x="47669" y="779463"/>
                      </a:lnTo>
                      <a:lnTo>
                        <a:pt x="2889" y="779463"/>
                      </a:lnTo>
                      <a:lnTo>
                        <a:pt x="2889" y="251032"/>
                      </a:lnTo>
                      <a:lnTo>
                        <a:pt x="392903" y="309185"/>
                      </a:lnTo>
                      <a:lnTo>
                        <a:pt x="395069" y="282095"/>
                      </a:lnTo>
                      <a:lnTo>
                        <a:pt x="0" y="226109"/>
                      </a:lnTo>
                      <a:lnTo>
                        <a:pt x="2889" y="187100"/>
                      </a:lnTo>
                      <a:lnTo>
                        <a:pt x="416376" y="265119"/>
                      </a:lnTo>
                      <a:lnTo>
                        <a:pt x="525796" y="206244"/>
                      </a:lnTo>
                      <a:lnTo>
                        <a:pt x="525796" y="5418"/>
                      </a:lnTo>
                      <a:lnTo>
                        <a:pt x="586465" y="5418"/>
                      </a:lnTo>
                      <a:lnTo>
                        <a:pt x="586465" y="175181"/>
                      </a:lnTo>
                      <a:lnTo>
                        <a:pt x="634133" y="155315"/>
                      </a:lnTo>
                      <a:lnTo>
                        <a:pt x="634133" y="6140"/>
                      </a:lnTo>
                      <a:lnTo>
                        <a:pt x="738498" y="6140"/>
                      </a:lnTo>
                      <a:lnTo>
                        <a:pt x="738498" y="103664"/>
                      </a:lnTo>
                      <a:lnTo>
                        <a:pt x="784722" y="78019"/>
                      </a:lnTo>
                      <a:lnTo>
                        <a:pt x="784722" y="2167"/>
                      </a:lnTo>
                      <a:lnTo>
                        <a:pt x="959506" y="2167"/>
                      </a:lnTo>
                      <a:lnTo>
                        <a:pt x="959506" y="83075"/>
                      </a:lnTo>
                      <a:lnTo>
                        <a:pt x="1011507" y="111971"/>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76" name="Freeform 5"/>
                <p:cNvSpPr/>
                <p:nvPr/>
              </p:nvSpPr>
              <p:spPr bwMode="auto">
                <a:xfrm>
                  <a:off x="3416458" y="2353222"/>
                  <a:ext cx="33321" cy="237735"/>
                </a:xfrm>
                <a:custGeom>
                  <a:avLst/>
                  <a:gdLst>
                    <a:gd name="T0" fmla="*/ 4 w 229"/>
                    <a:gd name="T1" fmla="*/ 0 h 1632"/>
                    <a:gd name="T2" fmla="*/ 0 w 229"/>
                    <a:gd name="T3" fmla="*/ 1632 h 1632"/>
                    <a:gd name="T4" fmla="*/ 229 w 229"/>
                    <a:gd name="T5" fmla="*/ 1591 h 1632"/>
                    <a:gd name="T6" fmla="*/ 229 w 229"/>
                    <a:gd name="T7" fmla="*/ 279 h 1632"/>
                    <a:gd name="T8" fmla="*/ 4 w 229"/>
                    <a:gd name="T9" fmla="*/ 0 h 1632"/>
                  </a:gdLst>
                  <a:ahLst/>
                  <a:cxnLst>
                    <a:cxn ang="0">
                      <a:pos x="T0" y="T1"/>
                    </a:cxn>
                    <a:cxn ang="0">
                      <a:pos x="T2" y="T3"/>
                    </a:cxn>
                    <a:cxn ang="0">
                      <a:pos x="T4" y="T5"/>
                    </a:cxn>
                    <a:cxn ang="0">
                      <a:pos x="T6" y="T7"/>
                    </a:cxn>
                    <a:cxn ang="0">
                      <a:pos x="T8" y="T9"/>
                    </a:cxn>
                  </a:cxnLst>
                  <a:rect l="0" t="0" r="r" b="b"/>
                  <a:pathLst>
                    <a:path w="229" h="1632">
                      <a:moveTo>
                        <a:pt x="4" y="0"/>
                      </a:moveTo>
                      <a:lnTo>
                        <a:pt x="0" y="1632"/>
                      </a:lnTo>
                      <a:lnTo>
                        <a:pt x="229" y="1591"/>
                      </a:lnTo>
                      <a:lnTo>
                        <a:pt x="229" y="279"/>
                      </a:lnTo>
                      <a:lnTo>
                        <a:pt x="4"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77" name="Freeform 71"/>
                <p:cNvSpPr/>
                <p:nvPr/>
              </p:nvSpPr>
              <p:spPr bwMode="auto">
                <a:xfrm>
                  <a:off x="3046079" y="2119973"/>
                  <a:ext cx="13457" cy="33321"/>
                </a:xfrm>
                <a:custGeom>
                  <a:avLst/>
                  <a:gdLst>
                    <a:gd name="T0" fmla="*/ 36 w 92"/>
                    <a:gd name="T1" fmla="*/ 0 h 229"/>
                    <a:gd name="T2" fmla="*/ 0 w 92"/>
                    <a:gd name="T3" fmla="*/ 229 h 229"/>
                    <a:gd name="T4" fmla="*/ 92 w 92"/>
                    <a:gd name="T5" fmla="*/ 229 h 229"/>
                    <a:gd name="T6" fmla="*/ 36 w 92"/>
                    <a:gd name="T7" fmla="*/ 0 h 229"/>
                  </a:gdLst>
                  <a:ahLst/>
                  <a:cxnLst>
                    <a:cxn ang="0">
                      <a:pos x="T0" y="T1"/>
                    </a:cxn>
                    <a:cxn ang="0">
                      <a:pos x="T2" y="T3"/>
                    </a:cxn>
                    <a:cxn ang="0">
                      <a:pos x="T4" y="T5"/>
                    </a:cxn>
                    <a:cxn ang="0">
                      <a:pos x="T6" y="T7"/>
                    </a:cxn>
                  </a:cxnLst>
                  <a:rect l="0" t="0" r="r" b="b"/>
                  <a:pathLst>
                    <a:path w="92" h="229">
                      <a:moveTo>
                        <a:pt x="36" y="0"/>
                      </a:moveTo>
                      <a:lnTo>
                        <a:pt x="0" y="229"/>
                      </a:lnTo>
                      <a:lnTo>
                        <a:pt x="92" y="229"/>
                      </a:lnTo>
                      <a:lnTo>
                        <a:pt x="36"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78" name="Freeform 72"/>
                <p:cNvSpPr/>
                <p:nvPr/>
              </p:nvSpPr>
              <p:spPr bwMode="auto">
                <a:xfrm>
                  <a:off x="2932658" y="2160984"/>
                  <a:ext cx="239657" cy="89711"/>
                </a:xfrm>
                <a:custGeom>
                  <a:avLst/>
                  <a:gdLst>
                    <a:gd name="T0" fmla="*/ 0 w 1642"/>
                    <a:gd name="T1" fmla="*/ 616 h 616"/>
                    <a:gd name="T2" fmla="*/ 1642 w 1642"/>
                    <a:gd name="T3" fmla="*/ 616 h 616"/>
                    <a:gd name="T4" fmla="*/ 837 w 1642"/>
                    <a:gd name="T5" fmla="*/ 4 h 616"/>
                    <a:gd name="T6" fmla="*/ 0 w 1642"/>
                    <a:gd name="T7" fmla="*/ 616 h 616"/>
                  </a:gdLst>
                  <a:ahLst/>
                  <a:cxnLst>
                    <a:cxn ang="0">
                      <a:pos x="T0" y="T1"/>
                    </a:cxn>
                    <a:cxn ang="0">
                      <a:pos x="T2" y="T3"/>
                    </a:cxn>
                    <a:cxn ang="0">
                      <a:pos x="T4" y="T5"/>
                    </a:cxn>
                    <a:cxn ang="0">
                      <a:pos x="T6" y="T7"/>
                    </a:cxn>
                  </a:cxnLst>
                  <a:rect l="0" t="0" r="r" b="b"/>
                  <a:pathLst>
                    <a:path w="1642" h="616">
                      <a:moveTo>
                        <a:pt x="0" y="616"/>
                      </a:moveTo>
                      <a:lnTo>
                        <a:pt x="1642" y="616"/>
                      </a:lnTo>
                      <a:cubicBezTo>
                        <a:pt x="1642" y="616"/>
                        <a:pt x="1443" y="0"/>
                        <a:pt x="837" y="4"/>
                      </a:cubicBezTo>
                      <a:cubicBezTo>
                        <a:pt x="232" y="8"/>
                        <a:pt x="49" y="477"/>
                        <a:pt x="0" y="616"/>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79" name="Rectangle 73"/>
                <p:cNvSpPr>
                  <a:spLocks noChangeArrowheads="1"/>
                </p:cNvSpPr>
                <p:nvPr/>
              </p:nvSpPr>
              <p:spPr bwMode="auto">
                <a:xfrm>
                  <a:off x="2907667" y="2260948"/>
                  <a:ext cx="286435" cy="9612"/>
                </a:xfrm>
                <a:prstGeom prst="rect">
                  <a:avLst/>
                </a:pr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80" name="Freeform 74"/>
                <p:cNvSpPr/>
                <p:nvPr/>
              </p:nvSpPr>
              <p:spPr bwMode="auto">
                <a:xfrm>
                  <a:off x="3230628" y="2544179"/>
                  <a:ext cx="99964" cy="49982"/>
                </a:xfrm>
                <a:custGeom>
                  <a:avLst/>
                  <a:gdLst>
                    <a:gd name="T0" fmla="*/ 553 w 689"/>
                    <a:gd name="T1" fmla="*/ 338 h 346"/>
                    <a:gd name="T2" fmla="*/ 553 w 689"/>
                    <a:gd name="T3" fmla="*/ 100 h 346"/>
                    <a:gd name="T4" fmla="*/ 427 w 689"/>
                    <a:gd name="T5" fmla="*/ 100 h 346"/>
                    <a:gd name="T6" fmla="*/ 427 w 689"/>
                    <a:gd name="T7" fmla="*/ 336 h 346"/>
                    <a:gd name="T8" fmla="*/ 282 w 689"/>
                    <a:gd name="T9" fmla="*/ 336 h 346"/>
                    <a:gd name="T10" fmla="*/ 282 w 689"/>
                    <a:gd name="T11" fmla="*/ 98 h 346"/>
                    <a:gd name="T12" fmla="*/ 142 w 689"/>
                    <a:gd name="T13" fmla="*/ 98 h 346"/>
                    <a:gd name="T14" fmla="*/ 142 w 689"/>
                    <a:gd name="T15" fmla="*/ 346 h 346"/>
                    <a:gd name="T16" fmla="*/ 0 w 689"/>
                    <a:gd name="T17" fmla="*/ 346 h 346"/>
                    <a:gd name="T18" fmla="*/ 0 w 689"/>
                    <a:gd name="T19" fmla="*/ 0 h 346"/>
                    <a:gd name="T20" fmla="*/ 689 w 689"/>
                    <a:gd name="T21" fmla="*/ 0 h 346"/>
                    <a:gd name="T22" fmla="*/ 689 w 689"/>
                    <a:gd name="T23" fmla="*/ 340 h 346"/>
                    <a:gd name="T24" fmla="*/ 553 w 689"/>
                    <a:gd name="T25" fmla="*/ 33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9" h="346">
                      <a:moveTo>
                        <a:pt x="553" y="338"/>
                      </a:moveTo>
                      <a:lnTo>
                        <a:pt x="553" y="100"/>
                      </a:lnTo>
                      <a:lnTo>
                        <a:pt x="427" y="100"/>
                      </a:lnTo>
                      <a:lnTo>
                        <a:pt x="427" y="336"/>
                      </a:lnTo>
                      <a:lnTo>
                        <a:pt x="282" y="336"/>
                      </a:lnTo>
                      <a:lnTo>
                        <a:pt x="282" y="98"/>
                      </a:lnTo>
                      <a:lnTo>
                        <a:pt x="142" y="98"/>
                      </a:lnTo>
                      <a:lnTo>
                        <a:pt x="142" y="346"/>
                      </a:lnTo>
                      <a:lnTo>
                        <a:pt x="0" y="346"/>
                      </a:lnTo>
                      <a:lnTo>
                        <a:pt x="0" y="0"/>
                      </a:lnTo>
                      <a:lnTo>
                        <a:pt x="689" y="0"/>
                      </a:lnTo>
                      <a:lnTo>
                        <a:pt x="689" y="340"/>
                      </a:lnTo>
                      <a:lnTo>
                        <a:pt x="553" y="338"/>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81" name="Freeform 75"/>
                <p:cNvSpPr/>
                <p:nvPr/>
              </p:nvSpPr>
              <p:spPr bwMode="auto">
                <a:xfrm>
                  <a:off x="3230628" y="2470488"/>
                  <a:ext cx="20505" cy="58953"/>
                </a:xfrm>
                <a:custGeom>
                  <a:avLst/>
                  <a:gdLst>
                    <a:gd name="T0" fmla="*/ 140 w 140"/>
                    <a:gd name="T1" fmla="*/ 0 h 404"/>
                    <a:gd name="T2" fmla="*/ 140 w 140"/>
                    <a:gd name="T3" fmla="*/ 404 h 404"/>
                    <a:gd name="T4" fmla="*/ 0 w 140"/>
                    <a:gd name="T5" fmla="*/ 404 h 404"/>
                    <a:gd name="T6" fmla="*/ 0 w 140"/>
                    <a:gd name="T7" fmla="*/ 11 h 404"/>
                    <a:gd name="T8" fmla="*/ 140 w 140"/>
                    <a:gd name="T9" fmla="*/ 0 h 404"/>
                  </a:gdLst>
                  <a:ahLst/>
                  <a:cxnLst>
                    <a:cxn ang="0">
                      <a:pos x="T0" y="T1"/>
                    </a:cxn>
                    <a:cxn ang="0">
                      <a:pos x="T2" y="T3"/>
                    </a:cxn>
                    <a:cxn ang="0">
                      <a:pos x="T4" y="T5"/>
                    </a:cxn>
                    <a:cxn ang="0">
                      <a:pos x="T6" y="T7"/>
                    </a:cxn>
                    <a:cxn ang="0">
                      <a:pos x="T8" y="T9"/>
                    </a:cxn>
                  </a:cxnLst>
                  <a:rect l="0" t="0" r="r" b="b"/>
                  <a:pathLst>
                    <a:path w="140" h="404">
                      <a:moveTo>
                        <a:pt x="140" y="0"/>
                      </a:moveTo>
                      <a:lnTo>
                        <a:pt x="140" y="404"/>
                      </a:lnTo>
                      <a:lnTo>
                        <a:pt x="0" y="404"/>
                      </a:lnTo>
                      <a:lnTo>
                        <a:pt x="0" y="11"/>
                      </a:lnTo>
                      <a:lnTo>
                        <a:pt x="14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82" name="Freeform 76"/>
                <p:cNvSpPr/>
                <p:nvPr/>
              </p:nvSpPr>
              <p:spPr bwMode="auto">
                <a:xfrm>
                  <a:off x="3272920" y="2467284"/>
                  <a:ext cx="19224" cy="62157"/>
                </a:xfrm>
                <a:custGeom>
                  <a:avLst/>
                  <a:gdLst>
                    <a:gd name="T0" fmla="*/ 132 w 132"/>
                    <a:gd name="T1" fmla="*/ 0 h 428"/>
                    <a:gd name="T2" fmla="*/ 132 w 132"/>
                    <a:gd name="T3" fmla="*/ 428 h 428"/>
                    <a:gd name="T4" fmla="*/ 0 w 132"/>
                    <a:gd name="T5" fmla="*/ 428 h 428"/>
                    <a:gd name="T6" fmla="*/ 0 w 132"/>
                    <a:gd name="T7" fmla="*/ 6 h 428"/>
                    <a:gd name="T8" fmla="*/ 132 w 132"/>
                    <a:gd name="T9" fmla="*/ 0 h 428"/>
                  </a:gdLst>
                  <a:ahLst/>
                  <a:cxnLst>
                    <a:cxn ang="0">
                      <a:pos x="T0" y="T1"/>
                    </a:cxn>
                    <a:cxn ang="0">
                      <a:pos x="T2" y="T3"/>
                    </a:cxn>
                    <a:cxn ang="0">
                      <a:pos x="T4" y="T5"/>
                    </a:cxn>
                    <a:cxn ang="0">
                      <a:pos x="T6" y="T7"/>
                    </a:cxn>
                    <a:cxn ang="0">
                      <a:pos x="T8" y="T9"/>
                    </a:cxn>
                  </a:cxnLst>
                  <a:rect l="0" t="0" r="r" b="b"/>
                  <a:pathLst>
                    <a:path w="132" h="428">
                      <a:moveTo>
                        <a:pt x="132" y="0"/>
                      </a:moveTo>
                      <a:lnTo>
                        <a:pt x="132" y="428"/>
                      </a:lnTo>
                      <a:lnTo>
                        <a:pt x="0" y="428"/>
                      </a:lnTo>
                      <a:lnTo>
                        <a:pt x="0" y="6"/>
                      </a:lnTo>
                      <a:lnTo>
                        <a:pt x="132"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83" name="Freeform 77"/>
                <p:cNvSpPr/>
                <p:nvPr/>
              </p:nvSpPr>
              <p:spPr bwMode="auto">
                <a:xfrm>
                  <a:off x="3313290" y="2462157"/>
                  <a:ext cx="16661" cy="66002"/>
                </a:xfrm>
                <a:custGeom>
                  <a:avLst/>
                  <a:gdLst>
                    <a:gd name="T0" fmla="*/ 118 w 118"/>
                    <a:gd name="T1" fmla="*/ 0 h 451"/>
                    <a:gd name="T2" fmla="*/ 118 w 118"/>
                    <a:gd name="T3" fmla="*/ 451 h 451"/>
                    <a:gd name="T4" fmla="*/ 0 w 118"/>
                    <a:gd name="T5" fmla="*/ 451 h 451"/>
                    <a:gd name="T6" fmla="*/ 0 w 118"/>
                    <a:gd name="T7" fmla="*/ 15 h 451"/>
                    <a:gd name="T8" fmla="*/ 118 w 118"/>
                    <a:gd name="T9" fmla="*/ 0 h 451"/>
                  </a:gdLst>
                  <a:ahLst/>
                  <a:cxnLst>
                    <a:cxn ang="0">
                      <a:pos x="T0" y="T1"/>
                    </a:cxn>
                    <a:cxn ang="0">
                      <a:pos x="T2" y="T3"/>
                    </a:cxn>
                    <a:cxn ang="0">
                      <a:pos x="T4" y="T5"/>
                    </a:cxn>
                    <a:cxn ang="0">
                      <a:pos x="T6" y="T7"/>
                    </a:cxn>
                    <a:cxn ang="0">
                      <a:pos x="T8" y="T9"/>
                    </a:cxn>
                  </a:cxnLst>
                  <a:rect l="0" t="0" r="r" b="b"/>
                  <a:pathLst>
                    <a:path w="118" h="451">
                      <a:moveTo>
                        <a:pt x="118" y="0"/>
                      </a:moveTo>
                      <a:lnTo>
                        <a:pt x="118" y="451"/>
                      </a:lnTo>
                      <a:lnTo>
                        <a:pt x="0" y="451"/>
                      </a:lnTo>
                      <a:lnTo>
                        <a:pt x="0" y="15"/>
                      </a:lnTo>
                      <a:lnTo>
                        <a:pt x="118"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84" name="Freeform 78"/>
                <p:cNvSpPr/>
                <p:nvPr/>
              </p:nvSpPr>
              <p:spPr bwMode="auto">
                <a:xfrm>
                  <a:off x="3352379" y="2459594"/>
                  <a:ext cx="13457" cy="133285"/>
                </a:xfrm>
                <a:custGeom>
                  <a:avLst/>
                  <a:gdLst>
                    <a:gd name="T0" fmla="*/ 0 w 94"/>
                    <a:gd name="T1" fmla="*/ 0 h 917"/>
                    <a:gd name="T2" fmla="*/ 0 w 94"/>
                    <a:gd name="T3" fmla="*/ 917 h 917"/>
                    <a:gd name="T4" fmla="*/ 94 w 94"/>
                    <a:gd name="T5" fmla="*/ 917 h 917"/>
                    <a:gd name="T6" fmla="*/ 94 w 94"/>
                    <a:gd name="T7" fmla="*/ 112 h 917"/>
                    <a:gd name="T8" fmla="*/ 0 w 94"/>
                    <a:gd name="T9" fmla="*/ 0 h 917"/>
                  </a:gdLst>
                  <a:ahLst/>
                  <a:cxnLst>
                    <a:cxn ang="0">
                      <a:pos x="T0" y="T1"/>
                    </a:cxn>
                    <a:cxn ang="0">
                      <a:pos x="T2" y="T3"/>
                    </a:cxn>
                    <a:cxn ang="0">
                      <a:pos x="T4" y="T5"/>
                    </a:cxn>
                    <a:cxn ang="0">
                      <a:pos x="T6" y="T7"/>
                    </a:cxn>
                    <a:cxn ang="0">
                      <a:pos x="T8" y="T9"/>
                    </a:cxn>
                  </a:cxnLst>
                  <a:rect l="0" t="0" r="r" b="b"/>
                  <a:pathLst>
                    <a:path w="94" h="917">
                      <a:moveTo>
                        <a:pt x="0" y="0"/>
                      </a:moveTo>
                      <a:lnTo>
                        <a:pt x="0" y="917"/>
                      </a:lnTo>
                      <a:lnTo>
                        <a:pt x="94" y="917"/>
                      </a:lnTo>
                      <a:lnTo>
                        <a:pt x="94" y="112"/>
                      </a:lnTo>
                      <a:lnTo>
                        <a:pt x="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88" name="Freeform 83"/>
                <p:cNvSpPr/>
                <p:nvPr/>
              </p:nvSpPr>
              <p:spPr bwMode="auto">
                <a:xfrm>
                  <a:off x="3015321" y="2467924"/>
                  <a:ext cx="73692" cy="125596"/>
                </a:xfrm>
                <a:custGeom>
                  <a:avLst/>
                  <a:gdLst>
                    <a:gd name="T0" fmla="*/ 0 w 508"/>
                    <a:gd name="T1" fmla="*/ 862 h 862"/>
                    <a:gd name="T2" fmla="*/ 508 w 508"/>
                    <a:gd name="T3" fmla="*/ 862 h 862"/>
                    <a:gd name="T4" fmla="*/ 508 w 508"/>
                    <a:gd name="T5" fmla="*/ 254 h 862"/>
                    <a:gd name="T6" fmla="*/ 254 w 508"/>
                    <a:gd name="T7" fmla="*/ 0 h 862"/>
                    <a:gd name="T8" fmla="*/ 254 w 508"/>
                    <a:gd name="T9" fmla="*/ 0 h 862"/>
                    <a:gd name="T10" fmla="*/ 0 w 508"/>
                    <a:gd name="T11" fmla="*/ 254 h 862"/>
                    <a:gd name="T12" fmla="*/ 0 w 508"/>
                    <a:gd name="T13" fmla="*/ 862 h 862"/>
                  </a:gdLst>
                  <a:ahLst/>
                  <a:cxnLst>
                    <a:cxn ang="0">
                      <a:pos x="T0" y="T1"/>
                    </a:cxn>
                    <a:cxn ang="0">
                      <a:pos x="T2" y="T3"/>
                    </a:cxn>
                    <a:cxn ang="0">
                      <a:pos x="T4" y="T5"/>
                    </a:cxn>
                    <a:cxn ang="0">
                      <a:pos x="T6" y="T7"/>
                    </a:cxn>
                    <a:cxn ang="0">
                      <a:pos x="T8" y="T9"/>
                    </a:cxn>
                    <a:cxn ang="0">
                      <a:pos x="T10" y="T11"/>
                    </a:cxn>
                    <a:cxn ang="0">
                      <a:pos x="T12" y="T13"/>
                    </a:cxn>
                  </a:cxnLst>
                  <a:rect l="0" t="0" r="r" b="b"/>
                  <a:pathLst>
                    <a:path w="508" h="862">
                      <a:moveTo>
                        <a:pt x="0" y="862"/>
                      </a:moveTo>
                      <a:lnTo>
                        <a:pt x="508" y="862"/>
                      </a:lnTo>
                      <a:lnTo>
                        <a:pt x="508" y="254"/>
                      </a:lnTo>
                      <a:cubicBezTo>
                        <a:pt x="508" y="114"/>
                        <a:pt x="394" y="0"/>
                        <a:pt x="254" y="0"/>
                      </a:cubicBezTo>
                      <a:lnTo>
                        <a:pt x="254" y="0"/>
                      </a:lnTo>
                      <a:cubicBezTo>
                        <a:pt x="114" y="0"/>
                        <a:pt x="0" y="114"/>
                        <a:pt x="0" y="254"/>
                      </a:cubicBezTo>
                      <a:lnTo>
                        <a:pt x="0" y="862"/>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89" name="Freeform 86"/>
                <p:cNvSpPr/>
                <p:nvPr/>
              </p:nvSpPr>
              <p:spPr bwMode="auto">
                <a:xfrm>
                  <a:off x="2775023" y="2544179"/>
                  <a:ext cx="100605" cy="49982"/>
                </a:xfrm>
                <a:custGeom>
                  <a:avLst/>
                  <a:gdLst>
                    <a:gd name="T0" fmla="*/ 136 w 689"/>
                    <a:gd name="T1" fmla="*/ 338 h 346"/>
                    <a:gd name="T2" fmla="*/ 136 w 689"/>
                    <a:gd name="T3" fmla="*/ 100 h 346"/>
                    <a:gd name="T4" fmla="*/ 262 w 689"/>
                    <a:gd name="T5" fmla="*/ 100 h 346"/>
                    <a:gd name="T6" fmla="*/ 262 w 689"/>
                    <a:gd name="T7" fmla="*/ 336 h 346"/>
                    <a:gd name="T8" fmla="*/ 406 w 689"/>
                    <a:gd name="T9" fmla="*/ 336 h 346"/>
                    <a:gd name="T10" fmla="*/ 406 w 689"/>
                    <a:gd name="T11" fmla="*/ 98 h 346"/>
                    <a:gd name="T12" fmla="*/ 546 w 689"/>
                    <a:gd name="T13" fmla="*/ 98 h 346"/>
                    <a:gd name="T14" fmla="*/ 546 w 689"/>
                    <a:gd name="T15" fmla="*/ 346 h 346"/>
                    <a:gd name="T16" fmla="*/ 689 w 689"/>
                    <a:gd name="T17" fmla="*/ 346 h 346"/>
                    <a:gd name="T18" fmla="*/ 689 w 689"/>
                    <a:gd name="T19" fmla="*/ 0 h 346"/>
                    <a:gd name="T20" fmla="*/ 0 w 689"/>
                    <a:gd name="T21" fmla="*/ 0 h 346"/>
                    <a:gd name="T22" fmla="*/ 0 w 689"/>
                    <a:gd name="T23" fmla="*/ 340 h 346"/>
                    <a:gd name="T24" fmla="*/ 136 w 689"/>
                    <a:gd name="T25" fmla="*/ 33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9" h="346">
                      <a:moveTo>
                        <a:pt x="136" y="338"/>
                      </a:moveTo>
                      <a:lnTo>
                        <a:pt x="136" y="100"/>
                      </a:lnTo>
                      <a:lnTo>
                        <a:pt x="262" y="100"/>
                      </a:lnTo>
                      <a:lnTo>
                        <a:pt x="262" y="336"/>
                      </a:lnTo>
                      <a:lnTo>
                        <a:pt x="406" y="336"/>
                      </a:lnTo>
                      <a:lnTo>
                        <a:pt x="406" y="98"/>
                      </a:lnTo>
                      <a:lnTo>
                        <a:pt x="546" y="98"/>
                      </a:lnTo>
                      <a:lnTo>
                        <a:pt x="546" y="346"/>
                      </a:lnTo>
                      <a:lnTo>
                        <a:pt x="689" y="346"/>
                      </a:lnTo>
                      <a:lnTo>
                        <a:pt x="689" y="0"/>
                      </a:lnTo>
                      <a:lnTo>
                        <a:pt x="0" y="0"/>
                      </a:lnTo>
                      <a:lnTo>
                        <a:pt x="0" y="340"/>
                      </a:lnTo>
                      <a:lnTo>
                        <a:pt x="136" y="338"/>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0" name="Freeform 87"/>
                <p:cNvSpPr/>
                <p:nvPr/>
              </p:nvSpPr>
              <p:spPr bwMode="auto">
                <a:xfrm>
                  <a:off x="2855122" y="2470488"/>
                  <a:ext cx="20505" cy="58953"/>
                </a:xfrm>
                <a:custGeom>
                  <a:avLst/>
                  <a:gdLst>
                    <a:gd name="T0" fmla="*/ 0 w 141"/>
                    <a:gd name="T1" fmla="*/ 0 h 404"/>
                    <a:gd name="T2" fmla="*/ 0 w 141"/>
                    <a:gd name="T3" fmla="*/ 404 h 404"/>
                    <a:gd name="T4" fmla="*/ 141 w 141"/>
                    <a:gd name="T5" fmla="*/ 404 h 404"/>
                    <a:gd name="T6" fmla="*/ 141 w 141"/>
                    <a:gd name="T7" fmla="*/ 11 h 404"/>
                    <a:gd name="T8" fmla="*/ 0 w 141"/>
                    <a:gd name="T9" fmla="*/ 0 h 404"/>
                  </a:gdLst>
                  <a:ahLst/>
                  <a:cxnLst>
                    <a:cxn ang="0">
                      <a:pos x="T0" y="T1"/>
                    </a:cxn>
                    <a:cxn ang="0">
                      <a:pos x="T2" y="T3"/>
                    </a:cxn>
                    <a:cxn ang="0">
                      <a:pos x="T4" y="T5"/>
                    </a:cxn>
                    <a:cxn ang="0">
                      <a:pos x="T6" y="T7"/>
                    </a:cxn>
                    <a:cxn ang="0">
                      <a:pos x="T8" y="T9"/>
                    </a:cxn>
                  </a:cxnLst>
                  <a:rect l="0" t="0" r="r" b="b"/>
                  <a:pathLst>
                    <a:path w="141" h="404">
                      <a:moveTo>
                        <a:pt x="0" y="0"/>
                      </a:moveTo>
                      <a:lnTo>
                        <a:pt x="0" y="404"/>
                      </a:lnTo>
                      <a:lnTo>
                        <a:pt x="141" y="404"/>
                      </a:lnTo>
                      <a:lnTo>
                        <a:pt x="141" y="11"/>
                      </a:lnTo>
                      <a:lnTo>
                        <a:pt x="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1" name="Freeform 88"/>
                <p:cNvSpPr/>
                <p:nvPr/>
              </p:nvSpPr>
              <p:spPr bwMode="auto">
                <a:xfrm>
                  <a:off x="2814111" y="2467284"/>
                  <a:ext cx="19224" cy="62157"/>
                </a:xfrm>
                <a:custGeom>
                  <a:avLst/>
                  <a:gdLst>
                    <a:gd name="T0" fmla="*/ 0 w 132"/>
                    <a:gd name="T1" fmla="*/ 0 h 428"/>
                    <a:gd name="T2" fmla="*/ 0 w 132"/>
                    <a:gd name="T3" fmla="*/ 428 h 428"/>
                    <a:gd name="T4" fmla="*/ 132 w 132"/>
                    <a:gd name="T5" fmla="*/ 428 h 428"/>
                    <a:gd name="T6" fmla="*/ 132 w 132"/>
                    <a:gd name="T7" fmla="*/ 6 h 428"/>
                    <a:gd name="T8" fmla="*/ 0 w 132"/>
                    <a:gd name="T9" fmla="*/ 0 h 428"/>
                  </a:gdLst>
                  <a:ahLst/>
                  <a:cxnLst>
                    <a:cxn ang="0">
                      <a:pos x="T0" y="T1"/>
                    </a:cxn>
                    <a:cxn ang="0">
                      <a:pos x="T2" y="T3"/>
                    </a:cxn>
                    <a:cxn ang="0">
                      <a:pos x="T4" y="T5"/>
                    </a:cxn>
                    <a:cxn ang="0">
                      <a:pos x="T6" y="T7"/>
                    </a:cxn>
                    <a:cxn ang="0">
                      <a:pos x="T8" y="T9"/>
                    </a:cxn>
                  </a:cxnLst>
                  <a:rect l="0" t="0" r="r" b="b"/>
                  <a:pathLst>
                    <a:path w="132" h="428">
                      <a:moveTo>
                        <a:pt x="0" y="0"/>
                      </a:moveTo>
                      <a:lnTo>
                        <a:pt x="0" y="428"/>
                      </a:lnTo>
                      <a:lnTo>
                        <a:pt x="132" y="428"/>
                      </a:lnTo>
                      <a:lnTo>
                        <a:pt x="132" y="6"/>
                      </a:lnTo>
                      <a:lnTo>
                        <a:pt x="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2" name="Freeform 89"/>
                <p:cNvSpPr/>
                <p:nvPr/>
              </p:nvSpPr>
              <p:spPr bwMode="auto">
                <a:xfrm>
                  <a:off x="2775664" y="2462157"/>
                  <a:ext cx="17302" cy="66002"/>
                </a:xfrm>
                <a:custGeom>
                  <a:avLst/>
                  <a:gdLst>
                    <a:gd name="T0" fmla="*/ 0 w 117"/>
                    <a:gd name="T1" fmla="*/ 0 h 451"/>
                    <a:gd name="T2" fmla="*/ 0 w 117"/>
                    <a:gd name="T3" fmla="*/ 451 h 451"/>
                    <a:gd name="T4" fmla="*/ 117 w 117"/>
                    <a:gd name="T5" fmla="*/ 451 h 451"/>
                    <a:gd name="T6" fmla="*/ 117 w 117"/>
                    <a:gd name="T7" fmla="*/ 15 h 451"/>
                    <a:gd name="T8" fmla="*/ 0 w 117"/>
                    <a:gd name="T9" fmla="*/ 0 h 451"/>
                  </a:gdLst>
                  <a:ahLst/>
                  <a:cxnLst>
                    <a:cxn ang="0">
                      <a:pos x="T0" y="T1"/>
                    </a:cxn>
                    <a:cxn ang="0">
                      <a:pos x="T2" y="T3"/>
                    </a:cxn>
                    <a:cxn ang="0">
                      <a:pos x="T4" y="T5"/>
                    </a:cxn>
                    <a:cxn ang="0">
                      <a:pos x="T6" y="T7"/>
                    </a:cxn>
                    <a:cxn ang="0">
                      <a:pos x="T8" y="T9"/>
                    </a:cxn>
                  </a:cxnLst>
                  <a:rect l="0" t="0" r="r" b="b"/>
                  <a:pathLst>
                    <a:path w="117" h="451">
                      <a:moveTo>
                        <a:pt x="0" y="0"/>
                      </a:moveTo>
                      <a:lnTo>
                        <a:pt x="0" y="451"/>
                      </a:lnTo>
                      <a:lnTo>
                        <a:pt x="117" y="451"/>
                      </a:lnTo>
                      <a:lnTo>
                        <a:pt x="117" y="15"/>
                      </a:lnTo>
                      <a:lnTo>
                        <a:pt x="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3" name="Freeform 90"/>
                <p:cNvSpPr/>
                <p:nvPr/>
              </p:nvSpPr>
              <p:spPr bwMode="auto">
                <a:xfrm>
                  <a:off x="2739779" y="2459594"/>
                  <a:ext cx="14097" cy="133285"/>
                </a:xfrm>
                <a:custGeom>
                  <a:avLst/>
                  <a:gdLst>
                    <a:gd name="T0" fmla="*/ 93 w 93"/>
                    <a:gd name="T1" fmla="*/ 0 h 917"/>
                    <a:gd name="T2" fmla="*/ 93 w 93"/>
                    <a:gd name="T3" fmla="*/ 917 h 917"/>
                    <a:gd name="T4" fmla="*/ 0 w 93"/>
                    <a:gd name="T5" fmla="*/ 917 h 917"/>
                    <a:gd name="T6" fmla="*/ 0 w 93"/>
                    <a:gd name="T7" fmla="*/ 112 h 917"/>
                    <a:gd name="T8" fmla="*/ 93 w 93"/>
                    <a:gd name="T9" fmla="*/ 0 h 917"/>
                  </a:gdLst>
                  <a:ahLst/>
                  <a:cxnLst>
                    <a:cxn ang="0">
                      <a:pos x="T0" y="T1"/>
                    </a:cxn>
                    <a:cxn ang="0">
                      <a:pos x="T2" y="T3"/>
                    </a:cxn>
                    <a:cxn ang="0">
                      <a:pos x="T4" y="T5"/>
                    </a:cxn>
                    <a:cxn ang="0">
                      <a:pos x="T6" y="T7"/>
                    </a:cxn>
                    <a:cxn ang="0">
                      <a:pos x="T8" y="T9"/>
                    </a:cxn>
                  </a:cxnLst>
                  <a:rect l="0" t="0" r="r" b="b"/>
                  <a:pathLst>
                    <a:path w="93" h="917">
                      <a:moveTo>
                        <a:pt x="93" y="0"/>
                      </a:moveTo>
                      <a:lnTo>
                        <a:pt x="93" y="917"/>
                      </a:lnTo>
                      <a:lnTo>
                        <a:pt x="0" y="917"/>
                      </a:lnTo>
                      <a:lnTo>
                        <a:pt x="0" y="112"/>
                      </a:lnTo>
                      <a:lnTo>
                        <a:pt x="93"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4" name="Freeform 96"/>
                <p:cNvSpPr/>
                <p:nvPr/>
              </p:nvSpPr>
              <p:spPr bwMode="auto">
                <a:xfrm>
                  <a:off x="2655835" y="2354504"/>
                  <a:ext cx="33321" cy="238376"/>
                </a:xfrm>
                <a:custGeom>
                  <a:avLst/>
                  <a:gdLst>
                    <a:gd name="T0" fmla="*/ 226 w 230"/>
                    <a:gd name="T1" fmla="*/ 0 h 1632"/>
                    <a:gd name="T2" fmla="*/ 230 w 230"/>
                    <a:gd name="T3" fmla="*/ 1632 h 1632"/>
                    <a:gd name="T4" fmla="*/ 0 w 230"/>
                    <a:gd name="T5" fmla="*/ 1591 h 1632"/>
                    <a:gd name="T6" fmla="*/ 0 w 230"/>
                    <a:gd name="T7" fmla="*/ 279 h 1632"/>
                    <a:gd name="T8" fmla="*/ 226 w 230"/>
                    <a:gd name="T9" fmla="*/ 0 h 1632"/>
                  </a:gdLst>
                  <a:ahLst/>
                  <a:cxnLst>
                    <a:cxn ang="0">
                      <a:pos x="T0" y="T1"/>
                    </a:cxn>
                    <a:cxn ang="0">
                      <a:pos x="T2" y="T3"/>
                    </a:cxn>
                    <a:cxn ang="0">
                      <a:pos x="T4" y="T5"/>
                    </a:cxn>
                    <a:cxn ang="0">
                      <a:pos x="T6" y="T7"/>
                    </a:cxn>
                    <a:cxn ang="0">
                      <a:pos x="T8" y="T9"/>
                    </a:cxn>
                  </a:cxnLst>
                  <a:rect l="0" t="0" r="r" b="b"/>
                  <a:pathLst>
                    <a:path w="230" h="1632">
                      <a:moveTo>
                        <a:pt x="226" y="0"/>
                      </a:moveTo>
                      <a:lnTo>
                        <a:pt x="230" y="1632"/>
                      </a:lnTo>
                      <a:lnTo>
                        <a:pt x="0" y="1591"/>
                      </a:lnTo>
                      <a:lnTo>
                        <a:pt x="0" y="279"/>
                      </a:lnTo>
                      <a:lnTo>
                        <a:pt x="226"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grpSp>
          <p:sp>
            <p:nvSpPr>
              <p:cNvPr id="95" name="椭圆 94"/>
              <p:cNvSpPr/>
              <p:nvPr/>
            </p:nvSpPr>
            <p:spPr>
              <a:xfrm>
                <a:off x="11616276" y="6396038"/>
                <a:ext cx="303212" cy="303212"/>
              </a:xfrm>
              <a:prstGeom prst="ellipse">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nvGrpSpPr>
          <p:cNvPr id="3" name="组合 2"/>
          <p:cNvGrpSpPr/>
          <p:nvPr/>
        </p:nvGrpSpPr>
        <p:grpSpPr>
          <a:xfrm>
            <a:off x="1253340" y="1105989"/>
            <a:ext cx="9685320" cy="5282096"/>
            <a:chOff x="1736" y="2881"/>
            <a:chExt cx="4883" cy="2676"/>
          </a:xfrm>
        </p:grpSpPr>
        <p:grpSp>
          <p:nvGrpSpPr>
            <p:cNvPr id="150" name="is1îďê"/>
            <p:cNvGrpSpPr/>
            <p:nvPr/>
          </p:nvGrpSpPr>
          <p:grpSpPr>
            <a:xfrm>
              <a:off x="1736" y="2881"/>
              <a:ext cx="4883" cy="2676"/>
              <a:chOff x="1008062" y="1876799"/>
              <a:chExt cx="2304760" cy="2153396"/>
            </a:xfrm>
          </p:grpSpPr>
          <p:sp>
            <p:nvSpPr>
              <p:cNvPr id="151" name="ïṩļiḋé"/>
              <p:cNvSpPr/>
              <p:nvPr/>
            </p:nvSpPr>
            <p:spPr>
              <a:xfrm>
                <a:off x="1008062" y="2149375"/>
                <a:ext cx="2304480" cy="1880820"/>
              </a:xfrm>
              <a:prstGeom prst="roundRect">
                <a:avLst>
                  <a:gd name="adj" fmla="val 6226"/>
                </a:avLst>
              </a:prstGeom>
              <a:solidFill>
                <a:schemeClr val="bg1">
                  <a:lumMod val="95000"/>
                </a:schemeClr>
              </a:solidFill>
              <a:effectLst/>
            </p:spPr>
            <p:txBody>
              <a:bodyPr wrap="square" lIns="68580" tIns="274320" rIns="68580" bIns="137160">
                <a:normAutofit/>
              </a:bodyPr>
              <a:lstStyle/>
              <a:p>
                <a:pPr defTabSz="914400">
                  <a:spcBef>
                    <a:spcPct val="20000"/>
                  </a:spcBef>
                  <a:defRPr/>
                </a:pPr>
                <a:endParaRPr lang="en-US" altLang="zh-CN" sz="1050" dirty="0"/>
              </a:p>
            </p:txBody>
          </p:sp>
          <p:sp>
            <p:nvSpPr>
              <p:cNvPr id="152" name="îṣḻîďé"/>
              <p:cNvSpPr txBox="1"/>
              <p:nvPr/>
            </p:nvSpPr>
            <p:spPr>
              <a:xfrm>
                <a:off x="1008190" y="1876799"/>
                <a:ext cx="2304632" cy="352418"/>
              </a:xfrm>
              <a:prstGeom prst="round2SameRect">
                <a:avLst/>
              </a:prstGeom>
              <a:solidFill>
                <a:schemeClr val="accent2"/>
              </a:solidFill>
            </p:spPr>
            <p:txBody>
              <a:bodyPr wrap="square" lIns="182880" tIns="91440" rIns="182880" bIns="91440" rtlCol="0">
                <a:normAutofit/>
              </a:bodyPr>
              <a:lstStyle>
                <a:defPPr>
                  <a:defRPr lang="zh-CN"/>
                </a:defPPr>
                <a:lvl1pPr>
                  <a:defRPr>
                    <a:solidFill>
                      <a:srgbClr val="FFFFFF"/>
                    </a:solidFill>
                  </a:defRPr>
                </a:lvl1pPr>
              </a:lstStyle>
              <a:p>
                <a:endParaRPr lang="en-US" dirty="0"/>
              </a:p>
            </p:txBody>
          </p:sp>
        </p:grpSp>
        <p:sp>
          <p:nvSpPr>
            <p:cNvPr id="165" name="文本框 164"/>
            <p:cNvSpPr txBox="1"/>
            <p:nvPr/>
          </p:nvSpPr>
          <p:spPr>
            <a:xfrm>
              <a:off x="3627" y="2967"/>
              <a:ext cx="1653" cy="265"/>
            </a:xfrm>
            <a:prstGeom prst="rect">
              <a:avLst/>
            </a:prstGeom>
            <a:noFill/>
          </p:spPr>
          <p:txBody>
            <a:bodyPr wrap="square" rtlCol="0">
              <a:spAutoFit/>
            </a:bodyPr>
            <a:lstStyle/>
            <a:p>
              <a:r>
                <a:rPr lang="zh-CN" altLang="en-US" sz="2800" b="1" spc="300" dirty="0">
                  <a:solidFill>
                    <a:schemeClr val="bg1"/>
                  </a:solidFill>
                  <a:latin typeface="微软雅黑" panose="020B0503020204020204" charset="-122"/>
                  <a:ea typeface="微软雅黑" panose="020B0503020204020204" charset="-122"/>
                </a:rPr>
                <a:t>总结与心得</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66" name="矩形 165"/>
            <p:cNvSpPr/>
            <p:nvPr/>
          </p:nvSpPr>
          <p:spPr>
            <a:xfrm>
              <a:off x="1845" y="3346"/>
              <a:ext cx="4669" cy="1992"/>
            </a:xfrm>
            <a:prstGeom prst="rect">
              <a:avLst/>
            </a:prstGeom>
          </p:spPr>
          <p:txBody>
            <a:bodyPr wrap="square">
              <a:spAutoFit/>
            </a:bodyPr>
            <a:lstStyle/>
            <a:p>
              <a:pPr algn="just">
                <a:lnSpc>
                  <a:spcPct val="150000"/>
                </a:lnSpc>
              </a:pPr>
              <a:r>
                <a:rPr lang="zh-CN" altLang="en-US" sz="1400" dirty="0">
                  <a:solidFill>
                    <a:schemeClr val="accent2">
                      <a:lumMod val="75000"/>
                    </a:schemeClr>
                  </a:solidFill>
                  <a:latin typeface="微软雅黑" panose="020B0503020204020204" charset="-122"/>
                  <a:ea typeface="微软雅黑" panose="020B0503020204020204" charset="-122"/>
                </a:rPr>
                <a:t>在这个学期的学习中，我们做个多次答辩，在老师的教导中学到了很多知识，也明白了自己的不足，在老师的指引下，我们的队伍在不停的进步，也一步一步完成了自己的目标，完成了这次电子相册系统。通过这一整个学期，我们组内不断地交流，互相帮助，大家在交流群里各抒己见，相互讨教，大家从害羞不敢说话到敢于正面指出问题并且大家一起解决，这对我们每个人来说都是一个巨大的进步。前期设计之初我们虽然业务不精但还是积极讨论，尽可能把这个事情做到最好。我们一方面按照任务要求去画图，一方面也在画图的过程中体会这样一个“工程”从“纸上谈兵”到付诸实践的一个变化过程。大家逐步也认识到了正确的作图和设计对于后续工作的指导性与重要性，从思想层面更加重视这样一个事情。在确立了整体网站的设计之后我们又查阅了大量的编程资料与教程，甚至将</a:t>
              </a:r>
              <a:r>
                <a:rPr lang="en-US" altLang="zh-CN" sz="1400" dirty="0">
                  <a:solidFill>
                    <a:schemeClr val="accent2">
                      <a:lumMod val="75000"/>
                    </a:schemeClr>
                  </a:solidFill>
                  <a:latin typeface="微软雅黑" panose="020B0503020204020204" charset="-122"/>
                  <a:ea typeface="微软雅黑" panose="020B0503020204020204" charset="-122"/>
                </a:rPr>
                <a:t>PHP</a:t>
              </a:r>
              <a:r>
                <a:rPr lang="zh-CN" altLang="en-US" sz="1400" dirty="0">
                  <a:solidFill>
                    <a:schemeClr val="accent2">
                      <a:lumMod val="75000"/>
                    </a:schemeClr>
                  </a:solidFill>
                  <a:latin typeface="微软雅黑" panose="020B0503020204020204" charset="-122"/>
                  <a:ea typeface="微软雅黑" panose="020B0503020204020204" charset="-122"/>
                </a:rPr>
                <a:t>与</a:t>
              </a:r>
              <a:r>
                <a:rPr lang="en-US" altLang="zh-CN" sz="1400" dirty="0" err="1">
                  <a:solidFill>
                    <a:schemeClr val="accent2">
                      <a:lumMod val="75000"/>
                    </a:schemeClr>
                  </a:solidFill>
                  <a:latin typeface="微软雅黑" panose="020B0503020204020204" charset="-122"/>
                  <a:ea typeface="微软雅黑" panose="020B0503020204020204" charset="-122"/>
                </a:rPr>
                <a:t>mysql</a:t>
              </a:r>
              <a:r>
                <a:rPr lang="zh-CN" altLang="en-US" sz="1400" dirty="0">
                  <a:solidFill>
                    <a:schemeClr val="accent2">
                      <a:lumMod val="75000"/>
                    </a:schemeClr>
                  </a:solidFill>
                  <a:latin typeface="微软雅黑" panose="020B0503020204020204" charset="-122"/>
                  <a:ea typeface="微软雅黑" panose="020B0503020204020204" charset="-122"/>
                </a:rPr>
                <a:t>不同版本的一些函数或用法不同都考虑在内从而设计出了更合适的代码与文件存储架构。因为有同学有编写小型网站的经验且学习过</a:t>
              </a:r>
              <a:r>
                <a:rPr lang="en-US" altLang="zh-CN" sz="1400" dirty="0">
                  <a:solidFill>
                    <a:schemeClr val="accent2">
                      <a:lumMod val="75000"/>
                    </a:schemeClr>
                  </a:solidFill>
                  <a:latin typeface="微软雅黑" panose="020B0503020204020204" charset="-122"/>
                  <a:ea typeface="微软雅黑" panose="020B0503020204020204" charset="-122"/>
                </a:rPr>
                <a:t>PHP</a:t>
              </a:r>
              <a:r>
                <a:rPr lang="zh-CN" altLang="en-US" sz="1400" dirty="0">
                  <a:solidFill>
                    <a:schemeClr val="accent2">
                      <a:lumMod val="75000"/>
                    </a:schemeClr>
                  </a:solidFill>
                  <a:latin typeface="微软雅黑" panose="020B0503020204020204" charset="-122"/>
                  <a:ea typeface="微软雅黑" panose="020B0503020204020204" charset="-122"/>
                </a:rPr>
                <a:t>语言的使用，在他的建议下我们选择使用</a:t>
              </a:r>
              <a:r>
                <a:rPr lang="en-US" altLang="zh-CN" sz="1400" dirty="0">
                  <a:solidFill>
                    <a:schemeClr val="accent2">
                      <a:lumMod val="75000"/>
                    </a:schemeClr>
                  </a:solidFill>
                  <a:latin typeface="微软雅黑" panose="020B0503020204020204" charset="-122"/>
                  <a:ea typeface="微软雅黑" panose="020B0503020204020204" charset="-122"/>
                </a:rPr>
                <a:t>PHP</a:t>
              </a:r>
              <a:r>
                <a:rPr lang="zh-CN" altLang="en-US" sz="1400" dirty="0">
                  <a:solidFill>
                    <a:schemeClr val="accent2">
                      <a:lumMod val="75000"/>
                    </a:schemeClr>
                  </a:solidFill>
                  <a:latin typeface="微软雅黑" panose="020B0503020204020204" charset="-122"/>
                  <a:ea typeface="微软雅黑" panose="020B0503020204020204" charset="-122"/>
                </a:rPr>
                <a:t>作为我们的后端语言，其余同学也积极参与到网站的架构设计与代码的设计中。在整个过程中，我们的代码从少到多、由短到长、由简单到复杂，组织架构逐步复杂，思路也逐渐清晰。这次的作业成品对我们来说是大家心血的结晶，也是具有纪念意义的成就。它见证了我们在团队合作方面的成长，也鼓舞着我们在未来的生活里更加努力进取，攻克所有困难。</a:t>
              </a:r>
              <a:endParaRPr lang="zh-CN" altLang="en-US" sz="1400" dirty="0">
                <a:solidFill>
                  <a:schemeClr val="accent2">
                    <a:lumMod val="75000"/>
                  </a:schemeClr>
                </a:solidFill>
                <a:latin typeface="微软雅黑" panose="020B0503020204020204" charset="-122"/>
                <a:ea typeface="微软雅黑" panose="020B0503020204020204" charset="-122"/>
              </a:endParaRPr>
            </a:p>
          </p:txBody>
        </p:sp>
      </p:grpSp>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105650" y="0"/>
            <a:ext cx="5086350" cy="6858000"/>
            <a:chOff x="11190" y="0"/>
            <a:chExt cx="8010" cy="10800"/>
          </a:xfrm>
        </p:grpSpPr>
        <p:sp>
          <p:nvSpPr>
            <p:cNvPr id="28" name="íŝḻïḋè"/>
            <p:cNvSpPr/>
            <p:nvPr/>
          </p:nvSpPr>
          <p:spPr>
            <a:xfrm>
              <a:off x="11190" y="0"/>
              <a:ext cx="8010" cy="10800"/>
            </a:xfrm>
            <a:prstGeom prst="rect">
              <a:avLst/>
            </a:prstGeom>
            <a:blipFill rotWithShape="1">
              <a:blip r:embed="rId1"/>
              <a:stretch>
                <a:fillRect l="-32000" r="-29000"/>
              </a:stretch>
            </a:blip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p>
          </p:txBody>
        </p:sp>
        <p:sp>
          <p:nvSpPr>
            <p:cNvPr id="26" name="íŝḻïḋè"/>
            <p:cNvSpPr/>
            <p:nvPr/>
          </p:nvSpPr>
          <p:spPr>
            <a:xfrm>
              <a:off x="11190" y="0"/>
              <a:ext cx="8010" cy="10800"/>
            </a:xfrm>
            <a:prstGeom prst="rect">
              <a:avLst/>
            </a:prstGeom>
            <a:gradFill>
              <a:gsLst>
                <a:gs pos="25000">
                  <a:schemeClr val="accent2">
                    <a:lumMod val="75000"/>
                    <a:alpha val="95000"/>
                  </a:schemeClr>
                </a:gs>
                <a:gs pos="100000">
                  <a:schemeClr val="accent2">
                    <a:alpha val="46000"/>
                  </a:schemeClr>
                </a:gs>
              </a:gsLst>
              <a:lin ang="3300000" scaled="0"/>
            </a:grad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p>
          </p:txBody>
        </p:sp>
      </p:grpSp>
      <p:grpSp>
        <p:nvGrpSpPr>
          <p:cNvPr id="8" name="#29467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2"/>
            </p:custDataLst>
          </p:nvPr>
        </p:nvGrpSpPr>
        <p:grpSpPr>
          <a:xfrm>
            <a:off x="-17526" y="951230"/>
            <a:ext cx="7123176" cy="5216652"/>
            <a:chOff x="1" y="1895348"/>
            <a:chExt cx="7123176" cy="3143504"/>
          </a:xfrm>
        </p:grpSpPr>
        <p:sp>
          <p:nvSpPr>
            <p:cNvPr id="10" name="í$ḻídè"/>
            <p:cNvSpPr/>
            <p:nvPr/>
          </p:nvSpPr>
          <p:spPr>
            <a:xfrm>
              <a:off x="1" y="1895348"/>
              <a:ext cx="7123176" cy="3143504"/>
            </a:xfrm>
            <a:prstGeom prst="rect">
              <a:avLst/>
            </a:prstGeom>
            <a:gradFill flip="none" rotWithShape="1">
              <a:gsLst>
                <a:gs pos="0">
                  <a:schemeClr val="bg1">
                    <a:alpha val="0"/>
                  </a:schemeClr>
                </a:gs>
                <a:gs pos="100000">
                  <a:schemeClr val="bg1">
                    <a:lumMod val="95000"/>
                    <a:alpha val="80000"/>
                  </a:schemeClr>
                </a:gs>
              </a:gsLst>
              <a:lin ang="0" scaled="1"/>
              <a:tileRect/>
            </a:gra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16" name="ïşlíďe"/>
            <p:cNvSpPr/>
            <p:nvPr/>
          </p:nvSpPr>
          <p:spPr>
            <a:xfrm>
              <a:off x="6967728" y="1895348"/>
              <a:ext cx="155448" cy="3143504"/>
            </a:xfrm>
            <a:prstGeom prst="rect">
              <a:avLst/>
            </a:prstGeom>
            <a:solidFill>
              <a:schemeClr val="accent2"/>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grpSp>
      <p:sp>
        <p:nvSpPr>
          <p:cNvPr id="4" name="椭圆 3"/>
          <p:cNvSpPr/>
          <p:nvPr/>
        </p:nvSpPr>
        <p:spPr>
          <a:xfrm>
            <a:off x="-952500" y="-95250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340360" y="427990"/>
            <a:ext cx="548640" cy="54864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603861" y="175611"/>
            <a:ext cx="3498850" cy="740410"/>
            <a:chOff x="10150" y="1649"/>
            <a:chExt cx="5510" cy="1166"/>
          </a:xfrm>
        </p:grpSpPr>
        <p:sp>
          <p:nvSpPr>
            <p:cNvPr id="30" name="文本框 29"/>
            <p:cNvSpPr txBox="1"/>
            <p:nvPr/>
          </p:nvSpPr>
          <p:spPr>
            <a:xfrm>
              <a:off x="10150" y="1649"/>
              <a:ext cx="4598" cy="824"/>
            </a:xfrm>
            <a:prstGeom prst="rect">
              <a:avLst/>
            </a:prstGeom>
            <a:noFill/>
          </p:spPr>
          <p:txBody>
            <a:bodyPr wrap="square" rtlCol="0">
              <a:spAutoFit/>
            </a:bodyPr>
            <a:lstStyle/>
            <a:p>
              <a:pPr algn="l"/>
              <a:r>
                <a:rPr lang="zh-CN" altLang="en-US" sz="2800" b="1" dirty="0">
                  <a:solidFill>
                    <a:schemeClr val="accent2">
                      <a:lumMod val="75000"/>
                    </a:schemeClr>
                  </a:solidFill>
                  <a:latin typeface="方正小标宋简体" panose="03000509000000000000" pitchFamily="65" charset="-122"/>
                  <a:ea typeface="方正小标宋简体" panose="03000509000000000000" pitchFamily="65" charset="-122"/>
                </a:rPr>
                <a:t>成员分工</a:t>
              </a:r>
              <a:endParaRPr lang="zh-CN" altLang="en-US" sz="2800" b="1" dirty="0">
                <a:solidFill>
                  <a:schemeClr val="accent2">
                    <a:lumMod val="75000"/>
                  </a:schemeClr>
                </a:solidFill>
                <a:latin typeface="方正小标宋简体" panose="03000509000000000000" pitchFamily="65" charset="-122"/>
                <a:ea typeface="方正小标宋简体" panose="03000509000000000000" pitchFamily="65" charset="-122"/>
              </a:endParaRPr>
            </a:p>
          </p:txBody>
        </p:sp>
        <p:sp>
          <p:nvSpPr>
            <p:cNvPr id="65" name="矩形 64"/>
            <p:cNvSpPr/>
            <p:nvPr/>
          </p:nvSpPr>
          <p:spPr>
            <a:xfrm>
              <a:off x="10150" y="2330"/>
              <a:ext cx="5510" cy="485"/>
            </a:xfrm>
            <a:prstGeom prst="rect">
              <a:avLst/>
            </a:prstGeom>
          </p:spPr>
          <p:txBody>
            <a:bodyPr wrap="square">
              <a:spAutoFit/>
            </a:bodyPr>
            <a:lstStyle/>
            <a:p>
              <a:r>
                <a:rPr lang="en-US" altLang="zh-CN" sz="1400" dirty="0">
                  <a:solidFill>
                    <a:schemeClr val="tx1">
                      <a:lumMod val="85000"/>
                      <a:lumOff val="15000"/>
                    </a:schemeClr>
                  </a:solidFill>
                  <a:latin typeface="微软雅黑" panose="020B0503020204020204" charset="-122"/>
                  <a:ea typeface="微软雅黑" panose="020B0503020204020204" charset="-122"/>
                </a:rPr>
                <a:t>Division of labor among members</a:t>
              </a:r>
              <a:endParaRPr lang="zh-CN" altLang="en-US" sz="1400" dirty="0">
                <a:solidFill>
                  <a:schemeClr val="tx1">
                    <a:lumMod val="85000"/>
                    <a:lumOff val="15000"/>
                  </a:schemeClr>
                </a:solidFill>
                <a:latin typeface="微软雅黑" panose="020B0503020204020204" charset="-122"/>
                <a:ea typeface="微软雅黑" panose="020B0503020204020204" charset="-122"/>
              </a:endParaRPr>
            </a:p>
          </p:txBody>
        </p:sp>
      </p:grpSp>
      <p:grpSp>
        <p:nvGrpSpPr>
          <p:cNvPr id="7" name="组合 6"/>
          <p:cNvGrpSpPr/>
          <p:nvPr/>
        </p:nvGrpSpPr>
        <p:grpSpPr>
          <a:xfrm>
            <a:off x="10638155" y="640715"/>
            <a:ext cx="956310" cy="222250"/>
            <a:chOff x="16633" y="9089"/>
            <a:chExt cx="1506" cy="350"/>
          </a:xfrm>
        </p:grpSpPr>
        <p:grpSp>
          <p:nvGrpSpPr>
            <p:cNvPr id="49" name="组合 48"/>
            <p:cNvGrpSpPr/>
            <p:nvPr/>
          </p:nvGrpSpPr>
          <p:grpSpPr>
            <a:xfrm>
              <a:off x="16633" y="9089"/>
              <a:ext cx="351" cy="351"/>
              <a:chOff x="10882313" y="6396038"/>
              <a:chExt cx="303212" cy="303212"/>
            </a:xfrm>
          </p:grpSpPr>
          <p:sp>
            <p:nvSpPr>
              <p:cNvPr id="50" name="任意多边形: 形状 49"/>
              <p:cNvSpPr>
                <a:spLocks noChangeAspect="1"/>
              </p:cNvSpPr>
              <p:nvPr/>
            </p:nvSpPr>
            <p:spPr bwMode="auto">
              <a:xfrm>
                <a:off x="10982939" y="6442640"/>
                <a:ext cx="101961" cy="210009"/>
              </a:xfrm>
              <a:custGeom>
                <a:avLst/>
                <a:gdLst>
                  <a:gd name="connsiteX0" fmla="*/ 153435 w 326134"/>
                  <a:gd name="connsiteY0" fmla="*/ 529358 h 671736"/>
                  <a:gd name="connsiteX1" fmla="*/ 119645 w 326134"/>
                  <a:gd name="connsiteY1" fmla="*/ 546898 h 671736"/>
                  <a:gd name="connsiteX2" fmla="*/ 159446 w 326134"/>
                  <a:gd name="connsiteY2" fmla="*/ 561302 h 671736"/>
                  <a:gd name="connsiteX3" fmla="*/ 159446 w 326134"/>
                  <a:gd name="connsiteY3" fmla="*/ 529682 h 671736"/>
                  <a:gd name="connsiteX4" fmla="*/ 153435 w 326134"/>
                  <a:gd name="connsiteY4" fmla="*/ 529358 h 671736"/>
                  <a:gd name="connsiteX5" fmla="*/ 226631 w 326134"/>
                  <a:gd name="connsiteY5" fmla="*/ 422217 h 671736"/>
                  <a:gd name="connsiteX6" fmla="*/ 202308 w 326134"/>
                  <a:gd name="connsiteY6" fmla="*/ 424428 h 671736"/>
                  <a:gd name="connsiteX7" fmla="*/ 202308 w 326134"/>
                  <a:gd name="connsiteY7" fmla="*/ 474666 h 671736"/>
                  <a:gd name="connsiteX8" fmla="*/ 252558 w 326134"/>
                  <a:gd name="connsiteY8" fmla="*/ 441764 h 671736"/>
                  <a:gd name="connsiteX9" fmla="*/ 226631 w 326134"/>
                  <a:gd name="connsiteY9" fmla="*/ 422217 h 671736"/>
                  <a:gd name="connsiteX10" fmla="*/ 149921 w 326134"/>
                  <a:gd name="connsiteY10" fmla="*/ 298453 h 671736"/>
                  <a:gd name="connsiteX11" fmla="*/ 88390 w 326134"/>
                  <a:gd name="connsiteY11" fmla="*/ 343711 h 671736"/>
                  <a:gd name="connsiteX12" fmla="*/ 149921 w 326134"/>
                  <a:gd name="connsiteY12" fmla="*/ 379555 h 671736"/>
                  <a:gd name="connsiteX13" fmla="*/ 217727 w 326134"/>
                  <a:gd name="connsiteY13" fmla="*/ 142410 h 671736"/>
                  <a:gd name="connsiteX14" fmla="*/ 208658 w 326134"/>
                  <a:gd name="connsiteY14" fmla="*/ 143472 h 671736"/>
                  <a:gd name="connsiteX15" fmla="*/ 208658 w 326134"/>
                  <a:gd name="connsiteY15" fmla="*/ 222253 h 671736"/>
                  <a:gd name="connsiteX16" fmla="*/ 270961 w 326134"/>
                  <a:gd name="connsiteY16" fmla="*/ 166600 h 671736"/>
                  <a:gd name="connsiteX17" fmla="*/ 217727 w 326134"/>
                  <a:gd name="connsiteY17" fmla="*/ 142410 h 671736"/>
                  <a:gd name="connsiteX18" fmla="*/ 176946 w 326134"/>
                  <a:gd name="connsiteY18" fmla="*/ 57 h 671736"/>
                  <a:gd name="connsiteX19" fmla="*/ 222429 w 326134"/>
                  <a:gd name="connsiteY19" fmla="*/ 17460 h 671736"/>
                  <a:gd name="connsiteX20" fmla="*/ 209421 w 326134"/>
                  <a:gd name="connsiteY20" fmla="*/ 68451 h 671736"/>
                  <a:gd name="connsiteX21" fmla="*/ 209421 w 326134"/>
                  <a:gd name="connsiteY21" fmla="*/ 91957 h 671736"/>
                  <a:gd name="connsiteX22" fmla="*/ 325412 w 326134"/>
                  <a:gd name="connsiteY22" fmla="*/ 151627 h 671736"/>
                  <a:gd name="connsiteX23" fmla="*/ 205085 w 326134"/>
                  <a:gd name="connsiteY23" fmla="*/ 278199 h 671736"/>
                  <a:gd name="connsiteX24" fmla="*/ 205085 w 326134"/>
                  <a:gd name="connsiteY24" fmla="*/ 376202 h 671736"/>
                  <a:gd name="connsiteX25" fmla="*/ 304092 w 326134"/>
                  <a:gd name="connsiteY25" fmla="*/ 432979 h 671736"/>
                  <a:gd name="connsiteX26" fmla="*/ 193883 w 326134"/>
                  <a:gd name="connsiteY26" fmla="*/ 519409 h 671736"/>
                  <a:gd name="connsiteX27" fmla="*/ 193883 w 326134"/>
                  <a:gd name="connsiteY27" fmla="*/ 575101 h 671736"/>
                  <a:gd name="connsiteX28" fmla="*/ 326134 w 326134"/>
                  <a:gd name="connsiteY28" fmla="*/ 618859 h 671736"/>
                  <a:gd name="connsiteX29" fmla="*/ 194606 w 326134"/>
                  <a:gd name="connsiteY29" fmla="*/ 599692 h 671736"/>
                  <a:gd name="connsiteX30" fmla="*/ 170396 w 326134"/>
                  <a:gd name="connsiteY30" fmla="*/ 671658 h 671736"/>
                  <a:gd name="connsiteX31" fmla="*/ 159556 w 326134"/>
                  <a:gd name="connsiteY31" fmla="*/ 598246 h 671736"/>
                  <a:gd name="connsiteX32" fmla="*/ 63078 w 326134"/>
                  <a:gd name="connsiteY32" fmla="*/ 542192 h 671736"/>
                  <a:gd name="connsiteX33" fmla="*/ 153413 w 326134"/>
                  <a:gd name="connsiteY33" fmla="*/ 479630 h 671736"/>
                  <a:gd name="connsiteX34" fmla="*/ 153413 w 326134"/>
                  <a:gd name="connsiteY34" fmla="*/ 410919 h 671736"/>
                  <a:gd name="connsiteX35" fmla="*/ 38868 w 326134"/>
                  <a:gd name="connsiteY35" fmla="*/ 356312 h 671736"/>
                  <a:gd name="connsiteX36" fmla="*/ 149800 w 326134"/>
                  <a:gd name="connsiteY36" fmla="*/ 239142 h 671736"/>
                  <a:gd name="connsiteX37" fmla="*/ 149800 w 326134"/>
                  <a:gd name="connsiteY37" fmla="*/ 167177 h 671736"/>
                  <a:gd name="connsiteX38" fmla="*/ 11768 w 326134"/>
                  <a:gd name="connsiteY38" fmla="*/ 206234 h 671736"/>
                  <a:gd name="connsiteX39" fmla="*/ 27305 w 326134"/>
                  <a:gd name="connsiteY39" fmla="*/ 144756 h 671736"/>
                  <a:gd name="connsiteX40" fmla="*/ 148355 w 326134"/>
                  <a:gd name="connsiteY40" fmla="*/ 97743 h 671736"/>
                  <a:gd name="connsiteX41" fmla="*/ 148355 w 326134"/>
                  <a:gd name="connsiteY41" fmla="*/ 63750 h 671736"/>
                  <a:gd name="connsiteX42" fmla="*/ 134985 w 326134"/>
                  <a:gd name="connsiteY42" fmla="*/ 30117 h 671736"/>
                  <a:gd name="connsiteX43" fmla="*/ 176946 w 326134"/>
                  <a:gd name="connsiteY43" fmla="*/ 57 h 67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26134" h="671736">
                    <a:moveTo>
                      <a:pt x="153435" y="529358"/>
                    </a:moveTo>
                    <a:cubicBezTo>
                      <a:pt x="142586" y="529177"/>
                      <a:pt x="120751" y="530824"/>
                      <a:pt x="119645" y="546898"/>
                    </a:cubicBezTo>
                    <a:cubicBezTo>
                      <a:pt x="118171" y="568329"/>
                      <a:pt x="159446" y="561302"/>
                      <a:pt x="159446" y="561302"/>
                    </a:cubicBezTo>
                    <a:lnTo>
                      <a:pt x="159446" y="529682"/>
                    </a:lnTo>
                    <a:cubicBezTo>
                      <a:pt x="159446" y="529682"/>
                      <a:pt x="157051" y="529419"/>
                      <a:pt x="153435" y="529358"/>
                    </a:cubicBezTo>
                    <a:close/>
                    <a:moveTo>
                      <a:pt x="226631" y="422217"/>
                    </a:moveTo>
                    <a:cubicBezTo>
                      <a:pt x="214336" y="421509"/>
                      <a:pt x="202308" y="424428"/>
                      <a:pt x="202308" y="424428"/>
                    </a:cubicBezTo>
                    <a:lnTo>
                      <a:pt x="202308" y="474666"/>
                    </a:lnTo>
                    <a:cubicBezTo>
                      <a:pt x="202308" y="474666"/>
                      <a:pt x="254696" y="470421"/>
                      <a:pt x="252558" y="441764"/>
                    </a:cubicBezTo>
                    <a:cubicBezTo>
                      <a:pt x="251489" y="427259"/>
                      <a:pt x="238926" y="422925"/>
                      <a:pt x="226631" y="422217"/>
                    </a:cubicBezTo>
                    <a:close/>
                    <a:moveTo>
                      <a:pt x="149921" y="298453"/>
                    </a:moveTo>
                    <a:cubicBezTo>
                      <a:pt x="149921" y="298453"/>
                      <a:pt x="92302" y="306056"/>
                      <a:pt x="88390" y="343711"/>
                    </a:cubicBezTo>
                    <a:cubicBezTo>
                      <a:pt x="84833" y="381003"/>
                      <a:pt x="149921" y="379555"/>
                      <a:pt x="149921" y="379555"/>
                    </a:cubicBezTo>
                    <a:close/>
                    <a:moveTo>
                      <a:pt x="217727" y="142410"/>
                    </a:moveTo>
                    <a:cubicBezTo>
                      <a:pt x="212256" y="142839"/>
                      <a:pt x="208658" y="143472"/>
                      <a:pt x="208658" y="143472"/>
                    </a:cubicBezTo>
                    <a:lnTo>
                      <a:pt x="208658" y="222253"/>
                    </a:lnTo>
                    <a:cubicBezTo>
                      <a:pt x="208658" y="222253"/>
                      <a:pt x="275333" y="199486"/>
                      <a:pt x="270961" y="166600"/>
                    </a:cubicBezTo>
                    <a:cubicBezTo>
                      <a:pt x="267409" y="141665"/>
                      <a:pt x="234140" y="141123"/>
                      <a:pt x="217727" y="142410"/>
                    </a:cubicBezTo>
                    <a:close/>
                    <a:moveTo>
                      <a:pt x="176946" y="57"/>
                    </a:moveTo>
                    <a:cubicBezTo>
                      <a:pt x="197226" y="-712"/>
                      <a:pt x="218093" y="6431"/>
                      <a:pt x="222429" y="17460"/>
                    </a:cubicBezTo>
                    <a:cubicBezTo>
                      <a:pt x="231463" y="39520"/>
                      <a:pt x="209421" y="68451"/>
                      <a:pt x="209421" y="68451"/>
                    </a:cubicBezTo>
                    <a:lnTo>
                      <a:pt x="209421" y="91957"/>
                    </a:lnTo>
                    <a:cubicBezTo>
                      <a:pt x="324689" y="73514"/>
                      <a:pt x="325412" y="151627"/>
                      <a:pt x="325412" y="151627"/>
                    </a:cubicBezTo>
                    <a:cubicBezTo>
                      <a:pt x="323966" y="248907"/>
                      <a:pt x="205085" y="278199"/>
                      <a:pt x="205085" y="278199"/>
                    </a:cubicBezTo>
                    <a:lnTo>
                      <a:pt x="205085" y="376202"/>
                    </a:lnTo>
                    <a:cubicBezTo>
                      <a:pt x="205085" y="376202"/>
                      <a:pt x="301924" y="369693"/>
                      <a:pt x="304092" y="432979"/>
                    </a:cubicBezTo>
                    <a:cubicBezTo>
                      <a:pt x="306260" y="496265"/>
                      <a:pt x="193883" y="519409"/>
                      <a:pt x="193883" y="519409"/>
                    </a:cubicBezTo>
                    <a:lnTo>
                      <a:pt x="193883" y="575101"/>
                    </a:lnTo>
                    <a:cubicBezTo>
                      <a:pt x="220261" y="589205"/>
                      <a:pt x="326134" y="618859"/>
                      <a:pt x="326134" y="618859"/>
                    </a:cubicBezTo>
                    <a:cubicBezTo>
                      <a:pt x="293252" y="618859"/>
                      <a:pt x="194606" y="599692"/>
                      <a:pt x="194606" y="599692"/>
                    </a:cubicBezTo>
                    <a:cubicBezTo>
                      <a:pt x="195329" y="654661"/>
                      <a:pt x="180875" y="673104"/>
                      <a:pt x="170396" y="671658"/>
                    </a:cubicBezTo>
                    <a:cubicBezTo>
                      <a:pt x="160279" y="670211"/>
                      <a:pt x="159556" y="598246"/>
                      <a:pt x="159556" y="598246"/>
                    </a:cubicBezTo>
                    <a:cubicBezTo>
                      <a:pt x="159556" y="598246"/>
                      <a:pt x="66691" y="584865"/>
                      <a:pt x="63078" y="542192"/>
                    </a:cubicBezTo>
                    <a:cubicBezTo>
                      <a:pt x="59465" y="499519"/>
                      <a:pt x="153413" y="479630"/>
                      <a:pt x="153413" y="479630"/>
                    </a:cubicBezTo>
                    <a:lnTo>
                      <a:pt x="153413" y="410919"/>
                    </a:lnTo>
                    <a:cubicBezTo>
                      <a:pt x="153413" y="410919"/>
                      <a:pt x="47902" y="418152"/>
                      <a:pt x="38868" y="356312"/>
                    </a:cubicBezTo>
                    <a:cubicBezTo>
                      <a:pt x="30196" y="294473"/>
                      <a:pt x="149800" y="239142"/>
                      <a:pt x="149800" y="239142"/>
                    </a:cubicBezTo>
                    <a:lnTo>
                      <a:pt x="149800" y="167177"/>
                    </a:lnTo>
                    <a:cubicBezTo>
                      <a:pt x="90179" y="167177"/>
                      <a:pt x="32364" y="214190"/>
                      <a:pt x="11768" y="206234"/>
                    </a:cubicBezTo>
                    <a:cubicBezTo>
                      <a:pt x="-8829" y="197916"/>
                      <a:pt x="-1602" y="163922"/>
                      <a:pt x="27305" y="144756"/>
                    </a:cubicBezTo>
                    <a:cubicBezTo>
                      <a:pt x="55851" y="125951"/>
                      <a:pt x="148355" y="97743"/>
                      <a:pt x="148355" y="97743"/>
                    </a:cubicBezTo>
                    <a:lnTo>
                      <a:pt x="148355" y="63750"/>
                    </a:lnTo>
                    <a:cubicBezTo>
                      <a:pt x="127758" y="55794"/>
                      <a:pt x="134985" y="30117"/>
                      <a:pt x="134985" y="30117"/>
                    </a:cubicBezTo>
                    <a:cubicBezTo>
                      <a:pt x="136972" y="9504"/>
                      <a:pt x="156665" y="825"/>
                      <a:pt x="176946" y="57"/>
                    </a:cubicBezTo>
                    <a:close/>
                  </a:path>
                </a:pathLst>
              </a:custGeom>
              <a:solidFill>
                <a:schemeClr val="accent1"/>
              </a:solidFill>
              <a:ln>
                <a:solidFill>
                  <a:schemeClr val="bg1"/>
                </a:solidFill>
              </a:ln>
            </p:spPr>
            <p:txBody>
              <a:bodyPr vert="horz" wrap="square" lIns="91440" tIns="45720" rIns="91440" bIns="45720" numCol="1" anchor="t" anchorCtr="0" compatLnSpc="1">
                <a:noAutofit/>
              </a:bodyPr>
              <a:lstStyle/>
              <a:p>
                <a:endParaRPr lang="zh-CN" altLang="en-US">
                  <a:cs typeface="+mn-ea"/>
                  <a:sym typeface="+mn-lt"/>
                </a:endParaRPr>
              </a:p>
            </p:txBody>
          </p:sp>
          <p:sp>
            <p:nvSpPr>
              <p:cNvPr id="51" name="椭圆 50"/>
              <p:cNvSpPr/>
              <p:nvPr/>
            </p:nvSpPr>
            <p:spPr>
              <a:xfrm>
                <a:off x="10882313" y="6396038"/>
                <a:ext cx="303212" cy="303212"/>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2" name="组合 51"/>
            <p:cNvGrpSpPr/>
            <p:nvPr/>
          </p:nvGrpSpPr>
          <p:grpSpPr>
            <a:xfrm>
              <a:off x="17211" y="9089"/>
              <a:ext cx="351" cy="351"/>
              <a:chOff x="11237431" y="6396038"/>
              <a:chExt cx="303212" cy="303212"/>
            </a:xfrm>
          </p:grpSpPr>
          <p:grpSp>
            <p:nvGrpSpPr>
              <p:cNvPr id="53" name="组合 52"/>
              <p:cNvGrpSpPr>
                <a:grpSpLocks noChangeAspect="1"/>
              </p:cNvGrpSpPr>
              <p:nvPr/>
            </p:nvGrpSpPr>
            <p:grpSpPr>
              <a:xfrm>
                <a:off x="11294041" y="6451104"/>
                <a:ext cx="213972" cy="210009"/>
                <a:chOff x="3263255" y="1417662"/>
                <a:chExt cx="415236" cy="407545"/>
              </a:xfrm>
              <a:solidFill>
                <a:schemeClr val="accent4"/>
              </a:solidFill>
            </p:grpSpPr>
            <p:sp>
              <p:nvSpPr>
                <p:cNvPr id="55" name="Freeform 99"/>
                <p:cNvSpPr/>
                <p:nvPr/>
              </p:nvSpPr>
              <p:spPr bwMode="auto">
                <a:xfrm>
                  <a:off x="3263255" y="1452265"/>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pFill/>
                <a:ln>
                  <a:solidFill>
                    <a:schemeClr val="bg1"/>
                  </a:solidFill>
                </a:ln>
              </p:spPr>
              <p:txBody>
                <a:bodyPr vert="horz" wrap="square" lIns="91440" tIns="45720" rIns="91440" bIns="45720" numCol="1" anchor="t" anchorCtr="0" compatLnSpc="1">
                  <a:noAutofit/>
                </a:bodyPr>
                <a:lstStyle/>
                <a:p>
                  <a:endParaRPr lang="zh-CN" altLang="en-US">
                    <a:cs typeface="+mn-ea"/>
                    <a:sym typeface="+mn-lt"/>
                  </a:endParaRPr>
                </a:p>
              </p:txBody>
            </p:sp>
            <p:sp>
              <p:nvSpPr>
                <p:cNvPr id="56" name="Freeform 100"/>
                <p:cNvSpPr/>
                <p:nvPr/>
              </p:nvSpPr>
              <p:spPr bwMode="auto">
                <a:xfrm>
                  <a:off x="3318364" y="1466363"/>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pFill/>
                <a:ln>
                  <a:solidFill>
                    <a:schemeClr val="bg1"/>
                  </a:solidFill>
                </a:ln>
              </p:spPr>
              <p:txBody>
                <a:bodyPr vert="horz" wrap="square" lIns="91440" tIns="45720" rIns="91440" bIns="45720" numCol="1" anchor="t" anchorCtr="0" compatLnSpc="1">
                  <a:noAutofit/>
                </a:bodyPr>
                <a:lstStyle/>
                <a:p>
                  <a:endParaRPr lang="zh-CN" altLang="en-US">
                    <a:cs typeface="+mn-ea"/>
                    <a:sym typeface="+mn-lt"/>
                  </a:endParaRPr>
                </a:p>
              </p:txBody>
            </p:sp>
            <p:sp>
              <p:nvSpPr>
                <p:cNvPr id="57" name="Freeform 101"/>
                <p:cNvSpPr/>
                <p:nvPr/>
              </p:nvSpPr>
              <p:spPr bwMode="auto">
                <a:xfrm>
                  <a:off x="3392696" y="1417662"/>
                  <a:ext cx="73051" cy="99964"/>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pFill/>
                <a:ln>
                  <a:solidFill>
                    <a:schemeClr val="bg1"/>
                  </a:solidFill>
                </a:ln>
              </p:spPr>
              <p:txBody>
                <a:bodyPr vert="horz" wrap="square" lIns="91440" tIns="45720" rIns="91440" bIns="45720" numCol="1" anchor="t" anchorCtr="0" compatLnSpc="1">
                  <a:noAutofit/>
                </a:bodyPr>
                <a:lstStyle/>
                <a:p>
                  <a:endParaRPr lang="zh-CN" altLang="en-US">
                    <a:cs typeface="+mn-ea"/>
                    <a:sym typeface="+mn-lt"/>
                  </a:endParaRPr>
                </a:p>
              </p:txBody>
            </p:sp>
            <p:sp>
              <p:nvSpPr>
                <p:cNvPr id="58" name="Freeform 102"/>
                <p:cNvSpPr/>
                <p:nvPr/>
              </p:nvSpPr>
              <p:spPr bwMode="auto">
                <a:xfrm>
                  <a:off x="3489456" y="1438808"/>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pFill/>
                <a:ln>
                  <a:solidFill>
                    <a:schemeClr val="bg1"/>
                  </a:solidFill>
                </a:ln>
              </p:spPr>
              <p:txBody>
                <a:bodyPr vert="horz" wrap="square" lIns="91440" tIns="45720" rIns="91440" bIns="45720" numCol="1" anchor="t" anchorCtr="0" compatLnSpc="1">
                  <a:noAutofit/>
                </a:bodyPr>
                <a:lstStyle/>
                <a:p>
                  <a:endParaRPr lang="zh-CN" altLang="en-US">
                    <a:cs typeface="+mn-ea"/>
                    <a:sym typeface="+mn-lt"/>
                  </a:endParaRPr>
                </a:p>
              </p:txBody>
            </p:sp>
            <p:sp>
              <p:nvSpPr>
                <p:cNvPr id="59" name="Freeform 103"/>
                <p:cNvSpPr/>
                <p:nvPr/>
              </p:nvSpPr>
              <p:spPr bwMode="auto">
                <a:xfrm>
                  <a:off x="3579808" y="1471489"/>
                  <a:ext cx="97401" cy="7497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pFill/>
                <a:ln>
                  <a:solidFill>
                    <a:schemeClr val="bg1"/>
                  </a:solidFill>
                </a:ln>
              </p:spPr>
              <p:txBody>
                <a:bodyPr vert="horz" wrap="square" lIns="91440" tIns="45720" rIns="91440" bIns="45720" numCol="1" anchor="t" anchorCtr="0" compatLnSpc="1">
                  <a:noAutofit/>
                </a:bodyPr>
                <a:lstStyle/>
                <a:p>
                  <a:endParaRPr lang="zh-CN" altLang="en-US">
                    <a:cs typeface="+mn-ea"/>
                    <a:sym typeface="+mn-lt"/>
                  </a:endParaRPr>
                </a:p>
              </p:txBody>
            </p:sp>
            <p:sp>
              <p:nvSpPr>
                <p:cNvPr id="60" name="Freeform 104"/>
                <p:cNvSpPr/>
                <p:nvPr/>
              </p:nvSpPr>
              <p:spPr bwMode="auto">
                <a:xfrm>
                  <a:off x="3506117" y="1518267"/>
                  <a:ext cx="109576" cy="71769"/>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pFill/>
                <a:ln>
                  <a:solidFill>
                    <a:schemeClr val="bg1"/>
                  </a:solidFill>
                </a:ln>
              </p:spPr>
              <p:txBody>
                <a:bodyPr vert="horz" wrap="square" lIns="91440" tIns="45720" rIns="91440" bIns="45720" numCol="1" anchor="t" anchorCtr="0" compatLnSpc="1">
                  <a:noAutofit/>
                </a:bodyPr>
                <a:lstStyle/>
                <a:p>
                  <a:endParaRPr lang="zh-CN" altLang="en-US">
                    <a:cs typeface="+mn-ea"/>
                    <a:sym typeface="+mn-lt"/>
                  </a:endParaRPr>
                </a:p>
              </p:txBody>
            </p:sp>
            <p:sp>
              <p:nvSpPr>
                <p:cNvPr id="61" name="Freeform 105"/>
                <p:cNvSpPr/>
                <p:nvPr/>
              </p:nvSpPr>
              <p:spPr bwMode="auto">
                <a:xfrm>
                  <a:off x="3602236" y="1568249"/>
                  <a:ext cx="76255" cy="69847"/>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pFill/>
                <a:ln>
                  <a:solidFill>
                    <a:schemeClr val="bg1"/>
                  </a:solidFill>
                </a:ln>
              </p:spPr>
              <p:txBody>
                <a:bodyPr vert="horz" wrap="square" lIns="91440" tIns="45720" rIns="91440" bIns="45720" numCol="1" anchor="t" anchorCtr="0" compatLnSpc="1">
                  <a:noAutofit/>
                </a:bodyPr>
                <a:lstStyle/>
                <a:p>
                  <a:endParaRPr lang="zh-CN" altLang="en-US">
                    <a:cs typeface="+mn-ea"/>
                    <a:sym typeface="+mn-lt"/>
                  </a:endParaRPr>
                </a:p>
              </p:txBody>
            </p:sp>
            <p:sp>
              <p:nvSpPr>
                <p:cNvPr id="62" name="Freeform 106"/>
                <p:cNvSpPr/>
                <p:nvPr/>
              </p:nvSpPr>
              <p:spPr bwMode="auto">
                <a:xfrm>
                  <a:off x="3525981" y="1586191"/>
                  <a:ext cx="77536" cy="65361"/>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pFill/>
                <a:ln>
                  <a:solidFill>
                    <a:schemeClr val="bg1"/>
                  </a:solidFill>
                </a:ln>
              </p:spPr>
              <p:txBody>
                <a:bodyPr vert="horz" wrap="square" lIns="91440" tIns="45720" rIns="91440" bIns="45720" numCol="1" anchor="t" anchorCtr="0" compatLnSpc="1">
                  <a:noAutofit/>
                </a:bodyPr>
                <a:lstStyle/>
                <a:p>
                  <a:endParaRPr lang="zh-CN" altLang="en-US">
                    <a:cs typeface="+mn-ea"/>
                    <a:sym typeface="+mn-lt"/>
                  </a:endParaRPr>
                </a:p>
              </p:txBody>
            </p:sp>
            <p:sp>
              <p:nvSpPr>
                <p:cNvPr id="63" name="Freeform 107"/>
                <p:cNvSpPr/>
                <p:nvPr/>
              </p:nvSpPr>
              <p:spPr bwMode="auto">
                <a:xfrm>
                  <a:off x="3406153" y="1539413"/>
                  <a:ext cx="101246" cy="87789"/>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pFill/>
                <a:ln>
                  <a:solidFill>
                    <a:schemeClr val="bg1"/>
                  </a:solidFill>
                </a:ln>
              </p:spPr>
              <p:txBody>
                <a:bodyPr vert="horz" wrap="square" lIns="91440" tIns="45720" rIns="91440" bIns="45720" numCol="1" anchor="t" anchorCtr="0" compatLnSpc="1">
                  <a:noAutofit/>
                </a:bodyPr>
                <a:lstStyle/>
                <a:p>
                  <a:endParaRPr lang="zh-CN" altLang="en-US">
                    <a:cs typeface="+mn-ea"/>
                    <a:sym typeface="+mn-lt"/>
                  </a:endParaRPr>
                </a:p>
              </p:txBody>
            </p:sp>
            <p:sp>
              <p:nvSpPr>
                <p:cNvPr id="64" name="Freeform 108"/>
                <p:cNvSpPr/>
                <p:nvPr/>
              </p:nvSpPr>
              <p:spPr bwMode="auto">
                <a:xfrm>
                  <a:off x="3408716" y="1601570"/>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pFill/>
                <a:ln>
                  <a:solidFill>
                    <a:schemeClr val="bg1"/>
                  </a:solidFill>
                </a:ln>
              </p:spPr>
              <p:txBody>
                <a:bodyPr vert="horz" wrap="square" lIns="91440" tIns="45720" rIns="91440" bIns="45720" numCol="1" anchor="t" anchorCtr="0" compatLnSpc="1">
                  <a:noAutofit/>
                </a:bodyPr>
                <a:lstStyle/>
                <a:p>
                  <a:endParaRPr lang="zh-CN" altLang="en-US">
                    <a:cs typeface="+mn-ea"/>
                    <a:sym typeface="+mn-lt"/>
                  </a:endParaRPr>
                </a:p>
              </p:txBody>
            </p:sp>
            <p:sp>
              <p:nvSpPr>
                <p:cNvPr id="6" name="Freeform 109"/>
                <p:cNvSpPr/>
                <p:nvPr/>
              </p:nvSpPr>
              <p:spPr bwMode="auto">
                <a:xfrm>
                  <a:off x="3503554" y="1609901"/>
                  <a:ext cx="74332" cy="171092"/>
                </a:xfrm>
                <a:custGeom>
                  <a:avLst/>
                  <a:gdLst>
                    <a:gd name="T0" fmla="*/ 0 w 508"/>
                    <a:gd name="T1" fmla="*/ 0 h 1171"/>
                    <a:gd name="T2" fmla="*/ 51 w 508"/>
                    <a:gd name="T3" fmla="*/ 187 h 1171"/>
                    <a:gd name="T4" fmla="*/ 282 w 508"/>
                    <a:gd name="T5" fmla="*/ 587 h 1171"/>
                    <a:gd name="T6" fmla="*/ 323 w 508"/>
                    <a:gd name="T7" fmla="*/ 1171 h 1171"/>
                    <a:gd name="T8" fmla="*/ 0 w 508"/>
                    <a:gd name="T9" fmla="*/ 0 h 1171"/>
                  </a:gdLst>
                  <a:ahLst/>
                  <a:cxnLst>
                    <a:cxn ang="0">
                      <a:pos x="T0" y="T1"/>
                    </a:cxn>
                    <a:cxn ang="0">
                      <a:pos x="T2" y="T3"/>
                    </a:cxn>
                    <a:cxn ang="0">
                      <a:pos x="T4" y="T5"/>
                    </a:cxn>
                    <a:cxn ang="0">
                      <a:pos x="T6" y="T7"/>
                    </a:cxn>
                    <a:cxn ang="0">
                      <a:pos x="T8" y="T9"/>
                    </a:cxn>
                  </a:cxnLst>
                  <a:rect l="0" t="0" r="r" b="b"/>
                  <a:pathLst>
                    <a:path w="508" h="1171">
                      <a:moveTo>
                        <a:pt x="0" y="0"/>
                      </a:moveTo>
                      <a:lnTo>
                        <a:pt x="51" y="187"/>
                      </a:lnTo>
                      <a:cubicBezTo>
                        <a:pt x="51" y="187"/>
                        <a:pt x="227" y="313"/>
                        <a:pt x="282" y="587"/>
                      </a:cubicBezTo>
                      <a:cubicBezTo>
                        <a:pt x="337" y="860"/>
                        <a:pt x="323" y="1171"/>
                        <a:pt x="323" y="1171"/>
                      </a:cubicBezTo>
                      <a:cubicBezTo>
                        <a:pt x="323" y="1171"/>
                        <a:pt x="508" y="324"/>
                        <a:pt x="0" y="0"/>
                      </a:cubicBezTo>
                      <a:close/>
                    </a:path>
                  </a:pathLst>
                </a:custGeom>
                <a:grpFill/>
                <a:ln>
                  <a:solidFill>
                    <a:schemeClr val="bg1"/>
                  </a:solidFill>
                </a:ln>
              </p:spPr>
              <p:txBody>
                <a:bodyPr vert="horz" wrap="square" lIns="91440" tIns="45720" rIns="91440" bIns="45720" numCol="1" anchor="t" anchorCtr="0" compatLnSpc="1">
                  <a:noAutofit/>
                </a:bodyPr>
                <a:lstStyle/>
                <a:p>
                  <a:endParaRPr lang="zh-CN" altLang="en-US">
                    <a:cs typeface="+mn-ea"/>
                    <a:sym typeface="+mn-lt"/>
                  </a:endParaRPr>
                </a:p>
              </p:txBody>
            </p:sp>
            <p:sp>
              <p:nvSpPr>
                <p:cNvPr id="66" name="Freeform 110"/>
                <p:cNvSpPr/>
                <p:nvPr/>
              </p:nvSpPr>
              <p:spPr bwMode="auto">
                <a:xfrm>
                  <a:off x="3436911" y="1665650"/>
                  <a:ext cx="54468" cy="112780"/>
                </a:xfrm>
                <a:custGeom>
                  <a:avLst/>
                  <a:gdLst>
                    <a:gd name="T0" fmla="*/ 171 w 372"/>
                    <a:gd name="T1" fmla="*/ 20 h 772"/>
                    <a:gd name="T2" fmla="*/ 0 w 372"/>
                    <a:gd name="T3" fmla="*/ 0 h 772"/>
                    <a:gd name="T4" fmla="*/ 187 w 372"/>
                    <a:gd name="T5" fmla="*/ 354 h 772"/>
                    <a:gd name="T6" fmla="*/ 198 w 372"/>
                    <a:gd name="T7" fmla="*/ 772 h 772"/>
                    <a:gd name="T8" fmla="*/ 171 w 372"/>
                    <a:gd name="T9" fmla="*/ 20 h 772"/>
                  </a:gdLst>
                  <a:ahLst/>
                  <a:cxnLst>
                    <a:cxn ang="0">
                      <a:pos x="T0" y="T1"/>
                    </a:cxn>
                    <a:cxn ang="0">
                      <a:pos x="T2" y="T3"/>
                    </a:cxn>
                    <a:cxn ang="0">
                      <a:pos x="T4" y="T5"/>
                    </a:cxn>
                    <a:cxn ang="0">
                      <a:pos x="T6" y="T7"/>
                    </a:cxn>
                    <a:cxn ang="0">
                      <a:pos x="T8" y="T9"/>
                    </a:cxn>
                  </a:cxnLst>
                  <a:rect l="0" t="0" r="r" b="b"/>
                  <a:pathLst>
                    <a:path w="372" h="772">
                      <a:moveTo>
                        <a:pt x="171" y="20"/>
                      </a:moveTo>
                      <a:lnTo>
                        <a:pt x="0" y="0"/>
                      </a:lnTo>
                      <a:cubicBezTo>
                        <a:pt x="0" y="0"/>
                        <a:pt x="139" y="149"/>
                        <a:pt x="187" y="354"/>
                      </a:cubicBezTo>
                      <a:cubicBezTo>
                        <a:pt x="236" y="560"/>
                        <a:pt x="198" y="772"/>
                        <a:pt x="198" y="772"/>
                      </a:cubicBezTo>
                      <a:cubicBezTo>
                        <a:pt x="198" y="772"/>
                        <a:pt x="372" y="491"/>
                        <a:pt x="171" y="20"/>
                      </a:cubicBezTo>
                      <a:close/>
                    </a:path>
                  </a:pathLst>
                </a:custGeom>
                <a:grpFill/>
                <a:ln>
                  <a:solidFill>
                    <a:schemeClr val="bg1"/>
                  </a:solidFill>
                </a:ln>
              </p:spPr>
              <p:txBody>
                <a:bodyPr vert="horz" wrap="square" lIns="91440" tIns="45720" rIns="91440" bIns="45720" numCol="1" anchor="t" anchorCtr="0" compatLnSpc="1">
                  <a:noAutofit/>
                </a:bodyPr>
                <a:lstStyle/>
                <a:p>
                  <a:endParaRPr lang="zh-CN" altLang="en-US">
                    <a:cs typeface="+mn-ea"/>
                    <a:sym typeface="+mn-lt"/>
                  </a:endParaRPr>
                </a:p>
              </p:txBody>
            </p:sp>
            <p:sp>
              <p:nvSpPr>
                <p:cNvPr id="67" name="Freeform 111"/>
                <p:cNvSpPr/>
                <p:nvPr/>
              </p:nvSpPr>
              <p:spPr bwMode="auto">
                <a:xfrm>
                  <a:off x="3290169" y="1548384"/>
                  <a:ext cx="148024" cy="276823"/>
                </a:xfrm>
                <a:custGeom>
                  <a:avLst/>
                  <a:gdLst>
                    <a:gd name="T0" fmla="*/ 752 w 1017"/>
                    <a:gd name="T1" fmla="*/ 208 h 1899"/>
                    <a:gd name="T2" fmla="*/ 399 w 1017"/>
                    <a:gd name="T3" fmla="*/ 966 h 1899"/>
                    <a:gd name="T4" fmla="*/ 1017 w 1017"/>
                    <a:gd name="T5" fmla="*/ 1899 h 1899"/>
                    <a:gd name="T6" fmla="*/ 521 w 1017"/>
                    <a:gd name="T7" fmla="*/ 1879 h 1899"/>
                    <a:gd name="T8" fmla="*/ 407 w 1017"/>
                    <a:gd name="T9" fmla="*/ 489 h 1899"/>
                    <a:gd name="T10" fmla="*/ 281 w 1017"/>
                    <a:gd name="T11" fmla="*/ 0 h 1899"/>
                    <a:gd name="T12" fmla="*/ 492 w 1017"/>
                    <a:gd name="T13" fmla="*/ 379 h 1899"/>
                    <a:gd name="T14" fmla="*/ 598 w 1017"/>
                    <a:gd name="T15" fmla="*/ 269 h 1899"/>
                    <a:gd name="T16" fmla="*/ 752 w 1017"/>
                    <a:gd name="T17" fmla="*/ 208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7" h="1899">
                      <a:moveTo>
                        <a:pt x="752" y="208"/>
                      </a:moveTo>
                      <a:cubicBezTo>
                        <a:pt x="752" y="208"/>
                        <a:pt x="354" y="456"/>
                        <a:pt x="399" y="966"/>
                      </a:cubicBezTo>
                      <a:cubicBezTo>
                        <a:pt x="443" y="1475"/>
                        <a:pt x="1017" y="1899"/>
                        <a:pt x="1017" y="1899"/>
                      </a:cubicBezTo>
                      <a:lnTo>
                        <a:pt x="521" y="1879"/>
                      </a:lnTo>
                      <a:cubicBezTo>
                        <a:pt x="521" y="1879"/>
                        <a:pt x="0" y="1161"/>
                        <a:pt x="407" y="489"/>
                      </a:cubicBezTo>
                      <a:cubicBezTo>
                        <a:pt x="407" y="489"/>
                        <a:pt x="460" y="191"/>
                        <a:pt x="281" y="0"/>
                      </a:cubicBezTo>
                      <a:cubicBezTo>
                        <a:pt x="281" y="0"/>
                        <a:pt x="472" y="142"/>
                        <a:pt x="492" y="379"/>
                      </a:cubicBezTo>
                      <a:cubicBezTo>
                        <a:pt x="492" y="379"/>
                        <a:pt x="543" y="326"/>
                        <a:pt x="598" y="269"/>
                      </a:cubicBezTo>
                      <a:cubicBezTo>
                        <a:pt x="653" y="212"/>
                        <a:pt x="752" y="208"/>
                        <a:pt x="752" y="208"/>
                      </a:cubicBezTo>
                      <a:close/>
                    </a:path>
                  </a:pathLst>
                </a:custGeom>
                <a:grpFill/>
                <a:ln>
                  <a:solidFill>
                    <a:schemeClr val="bg1"/>
                  </a:solidFill>
                </a:ln>
              </p:spPr>
              <p:txBody>
                <a:bodyPr vert="horz" wrap="square" lIns="91440" tIns="45720" rIns="91440" bIns="45720" numCol="1" anchor="t" anchorCtr="0" compatLnSpc="1">
                  <a:noAutofit/>
                </a:bodyPr>
                <a:lstStyle/>
                <a:p>
                  <a:endParaRPr lang="zh-CN" altLang="en-US">
                    <a:cs typeface="+mn-ea"/>
                    <a:sym typeface="+mn-lt"/>
                  </a:endParaRPr>
                </a:p>
              </p:txBody>
            </p:sp>
          </p:grpSp>
          <p:sp>
            <p:nvSpPr>
              <p:cNvPr id="54" name="椭圆 53"/>
              <p:cNvSpPr/>
              <p:nvPr/>
            </p:nvSpPr>
            <p:spPr>
              <a:xfrm>
                <a:off x="11237431" y="6396038"/>
                <a:ext cx="303212" cy="303212"/>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68" name="组合 67"/>
            <p:cNvGrpSpPr/>
            <p:nvPr/>
          </p:nvGrpSpPr>
          <p:grpSpPr>
            <a:xfrm>
              <a:off x="17789" y="9089"/>
              <a:ext cx="351" cy="351"/>
              <a:chOff x="11616276" y="6396038"/>
              <a:chExt cx="303212" cy="303212"/>
            </a:xfrm>
          </p:grpSpPr>
          <p:grpSp>
            <p:nvGrpSpPr>
              <p:cNvPr id="69" name="组合 68"/>
              <p:cNvGrpSpPr>
                <a:grpSpLocks noChangeAspect="1"/>
              </p:cNvGrpSpPr>
              <p:nvPr/>
            </p:nvGrpSpPr>
            <p:grpSpPr>
              <a:xfrm>
                <a:off x="11641148" y="6471951"/>
                <a:ext cx="253468" cy="151386"/>
                <a:chOff x="2655835" y="2119973"/>
                <a:chExt cx="793944" cy="474188"/>
              </a:xfrm>
              <a:solidFill>
                <a:schemeClr val="tx1">
                  <a:lumMod val="50000"/>
                  <a:lumOff val="50000"/>
                </a:schemeClr>
              </a:solidFill>
            </p:grpSpPr>
            <p:sp>
              <p:nvSpPr>
                <p:cNvPr id="71" name="任意多边形: 形状 70"/>
                <p:cNvSpPr/>
                <p:nvPr/>
              </p:nvSpPr>
              <p:spPr bwMode="auto">
                <a:xfrm>
                  <a:off x="2699409" y="2278890"/>
                  <a:ext cx="705515" cy="314630"/>
                </a:xfrm>
                <a:custGeom>
                  <a:avLst/>
                  <a:gdLst>
                    <a:gd name="connsiteX0" fmla="*/ 1425576 w 1747838"/>
                    <a:gd name="connsiteY0" fmla="*/ 322262 h 779463"/>
                    <a:gd name="connsiteX1" fmla="*/ 1376363 w 1747838"/>
                    <a:gd name="connsiteY1" fmla="*/ 326643 h 779463"/>
                    <a:gd name="connsiteX2" fmla="*/ 1376363 w 1747838"/>
                    <a:gd name="connsiteY2" fmla="*/ 390525 h 779463"/>
                    <a:gd name="connsiteX3" fmla="*/ 1425576 w 1747838"/>
                    <a:gd name="connsiteY3" fmla="*/ 383954 h 779463"/>
                    <a:gd name="connsiteX4" fmla="*/ 327025 w 1747838"/>
                    <a:gd name="connsiteY4" fmla="*/ 322262 h 779463"/>
                    <a:gd name="connsiteX5" fmla="*/ 327025 w 1747838"/>
                    <a:gd name="connsiteY5" fmla="*/ 383954 h 779463"/>
                    <a:gd name="connsiteX6" fmla="*/ 376238 w 1747838"/>
                    <a:gd name="connsiteY6" fmla="*/ 390525 h 779463"/>
                    <a:gd name="connsiteX7" fmla="*/ 376238 w 1747838"/>
                    <a:gd name="connsiteY7" fmla="*/ 326643 h 779463"/>
                    <a:gd name="connsiteX8" fmla="*/ 1524000 w 1747838"/>
                    <a:gd name="connsiteY8" fmla="*/ 312737 h 779463"/>
                    <a:gd name="connsiteX9" fmla="*/ 1476375 w 1747838"/>
                    <a:gd name="connsiteY9" fmla="*/ 315581 h 779463"/>
                    <a:gd name="connsiteX10" fmla="*/ 1476375 w 1747838"/>
                    <a:gd name="connsiteY10" fmla="*/ 381000 h 779463"/>
                    <a:gd name="connsiteX11" fmla="*/ 1524000 w 1747838"/>
                    <a:gd name="connsiteY11" fmla="*/ 372112 h 779463"/>
                    <a:gd name="connsiteX12" fmla="*/ 228600 w 1747838"/>
                    <a:gd name="connsiteY12" fmla="*/ 312737 h 779463"/>
                    <a:gd name="connsiteX13" fmla="*/ 228600 w 1747838"/>
                    <a:gd name="connsiteY13" fmla="*/ 372112 h 779463"/>
                    <a:gd name="connsiteX14" fmla="*/ 276225 w 1747838"/>
                    <a:gd name="connsiteY14" fmla="*/ 381000 h 779463"/>
                    <a:gd name="connsiteX15" fmla="*/ 276225 w 1747838"/>
                    <a:gd name="connsiteY15" fmla="*/ 315581 h 779463"/>
                    <a:gd name="connsiteX16" fmla="*/ 1625600 w 1747838"/>
                    <a:gd name="connsiteY16" fmla="*/ 292100 h 779463"/>
                    <a:gd name="connsiteX17" fmla="*/ 1574800 w 1747838"/>
                    <a:gd name="connsiteY17" fmla="*/ 303285 h 779463"/>
                    <a:gd name="connsiteX18" fmla="*/ 1574800 w 1747838"/>
                    <a:gd name="connsiteY18" fmla="*/ 363538 h 779463"/>
                    <a:gd name="connsiteX19" fmla="*/ 1625600 w 1747838"/>
                    <a:gd name="connsiteY19" fmla="*/ 353075 h 779463"/>
                    <a:gd name="connsiteX20" fmla="*/ 127000 w 1747838"/>
                    <a:gd name="connsiteY20" fmla="*/ 292100 h 779463"/>
                    <a:gd name="connsiteX21" fmla="*/ 127000 w 1747838"/>
                    <a:gd name="connsiteY21" fmla="*/ 353075 h 779463"/>
                    <a:gd name="connsiteX22" fmla="*/ 177800 w 1747838"/>
                    <a:gd name="connsiteY22" fmla="*/ 363538 h 779463"/>
                    <a:gd name="connsiteX23" fmla="*/ 177800 w 1747838"/>
                    <a:gd name="connsiteY23" fmla="*/ 303285 h 779463"/>
                    <a:gd name="connsiteX24" fmla="*/ 425450 w 1747838"/>
                    <a:gd name="connsiteY24" fmla="*/ 290512 h 779463"/>
                    <a:gd name="connsiteX25" fmla="*/ 425450 w 1747838"/>
                    <a:gd name="connsiteY25" fmla="*/ 354012 h 779463"/>
                    <a:gd name="connsiteX26" fmla="*/ 1327150 w 1747838"/>
                    <a:gd name="connsiteY26" fmla="*/ 354012 h 779463"/>
                    <a:gd name="connsiteX27" fmla="*/ 1327150 w 1747838"/>
                    <a:gd name="connsiteY27" fmla="*/ 290512 h 779463"/>
                    <a:gd name="connsiteX28" fmla="*/ 1714501 w 1747838"/>
                    <a:gd name="connsiteY28" fmla="*/ 276225 h 779463"/>
                    <a:gd name="connsiteX29" fmla="*/ 1671638 w 1747838"/>
                    <a:gd name="connsiteY29" fmla="*/ 280963 h 779463"/>
                    <a:gd name="connsiteX30" fmla="*/ 1671638 w 1747838"/>
                    <a:gd name="connsiteY30" fmla="*/ 347663 h 779463"/>
                    <a:gd name="connsiteX31" fmla="*/ 1714501 w 1747838"/>
                    <a:gd name="connsiteY31" fmla="*/ 346205 h 779463"/>
                    <a:gd name="connsiteX32" fmla="*/ 38100 w 1747838"/>
                    <a:gd name="connsiteY32" fmla="*/ 276225 h 779463"/>
                    <a:gd name="connsiteX33" fmla="*/ 38100 w 1747838"/>
                    <a:gd name="connsiteY33" fmla="*/ 346205 h 779463"/>
                    <a:gd name="connsiteX34" fmla="*/ 80963 w 1747838"/>
                    <a:gd name="connsiteY34" fmla="*/ 347663 h 779463"/>
                    <a:gd name="connsiteX35" fmla="*/ 80963 w 1747838"/>
                    <a:gd name="connsiteY35" fmla="*/ 280963 h 779463"/>
                    <a:gd name="connsiteX36" fmla="*/ 876335 w 1747838"/>
                    <a:gd name="connsiteY36" fmla="*/ 96837 h 779463"/>
                    <a:gd name="connsiteX37" fmla="*/ 547688 w 1747838"/>
                    <a:gd name="connsiteY37" fmla="*/ 265112 h 779463"/>
                    <a:gd name="connsiteX38" fmla="*/ 1209676 w 1747838"/>
                    <a:gd name="connsiteY38" fmla="*/ 265112 h 779463"/>
                    <a:gd name="connsiteX39" fmla="*/ 1011507 w 1747838"/>
                    <a:gd name="connsiteY39" fmla="*/ 0 h 779463"/>
                    <a:gd name="connsiteX40" fmla="*/ 1112261 w 1747838"/>
                    <a:gd name="connsiteY40" fmla="*/ 0 h 779463"/>
                    <a:gd name="connsiteX41" fmla="*/ 1112261 w 1747838"/>
                    <a:gd name="connsiteY41" fmla="*/ 158204 h 779463"/>
                    <a:gd name="connsiteX42" fmla="*/ 1163540 w 1747838"/>
                    <a:gd name="connsiteY42" fmla="*/ 177348 h 779463"/>
                    <a:gd name="connsiteX43" fmla="*/ 1163540 w 1747838"/>
                    <a:gd name="connsiteY43" fmla="*/ 5418 h 779463"/>
                    <a:gd name="connsiteX44" fmla="*/ 1226737 w 1747838"/>
                    <a:gd name="connsiteY44" fmla="*/ 5418 h 779463"/>
                    <a:gd name="connsiteX45" fmla="*/ 1226737 w 1747838"/>
                    <a:gd name="connsiteY45" fmla="*/ 209133 h 779463"/>
                    <a:gd name="connsiteX46" fmla="*/ 1332546 w 1747838"/>
                    <a:gd name="connsiteY46" fmla="*/ 268731 h 779463"/>
                    <a:gd name="connsiteX47" fmla="*/ 1747838 w 1747838"/>
                    <a:gd name="connsiteY47" fmla="*/ 184211 h 779463"/>
                    <a:gd name="connsiteX48" fmla="*/ 1747838 w 1747838"/>
                    <a:gd name="connsiteY48" fmla="*/ 224665 h 779463"/>
                    <a:gd name="connsiteX49" fmla="*/ 1342658 w 1747838"/>
                    <a:gd name="connsiteY49" fmla="*/ 285707 h 779463"/>
                    <a:gd name="connsiteX50" fmla="*/ 1348074 w 1747838"/>
                    <a:gd name="connsiteY50" fmla="*/ 305212 h 779463"/>
                    <a:gd name="connsiteX51" fmla="*/ 1746394 w 1747838"/>
                    <a:gd name="connsiteY51" fmla="*/ 251754 h 779463"/>
                    <a:gd name="connsiteX52" fmla="*/ 1746394 w 1747838"/>
                    <a:gd name="connsiteY52" fmla="*/ 775851 h 779463"/>
                    <a:gd name="connsiteX53" fmla="*/ 1696559 w 1747838"/>
                    <a:gd name="connsiteY53" fmla="*/ 775851 h 779463"/>
                    <a:gd name="connsiteX54" fmla="*/ 1696559 w 1747838"/>
                    <a:gd name="connsiteY54" fmla="*/ 463777 h 779463"/>
                    <a:gd name="connsiteX55" fmla="*/ 1610611 w 1747838"/>
                    <a:gd name="connsiteY55" fmla="*/ 394427 h 779463"/>
                    <a:gd name="connsiteX56" fmla="*/ 1262488 w 1747838"/>
                    <a:gd name="connsiteY56" fmla="*/ 438132 h 779463"/>
                    <a:gd name="connsiteX57" fmla="*/ 1262488 w 1747838"/>
                    <a:gd name="connsiteY57" fmla="*/ 777296 h 779463"/>
                    <a:gd name="connsiteX58" fmla="*/ 1203986 w 1747838"/>
                    <a:gd name="connsiteY58" fmla="*/ 777296 h 779463"/>
                    <a:gd name="connsiteX59" fmla="*/ 1203986 w 1747838"/>
                    <a:gd name="connsiteY59" fmla="*/ 385036 h 779463"/>
                    <a:gd name="connsiteX60" fmla="*/ 1115872 w 1747838"/>
                    <a:gd name="connsiteY60" fmla="*/ 385036 h 779463"/>
                    <a:gd name="connsiteX61" fmla="*/ 1115872 w 1747838"/>
                    <a:gd name="connsiteY61" fmla="*/ 774406 h 779463"/>
                    <a:gd name="connsiteX62" fmla="*/ 1046897 w 1747838"/>
                    <a:gd name="connsiteY62" fmla="*/ 774406 h 779463"/>
                    <a:gd name="connsiteX63" fmla="*/ 1046897 w 1747838"/>
                    <a:gd name="connsiteY63" fmla="*/ 386481 h 779463"/>
                    <a:gd name="connsiteX64" fmla="*/ 701663 w 1747838"/>
                    <a:gd name="connsiteY64" fmla="*/ 386481 h 779463"/>
                    <a:gd name="connsiteX65" fmla="*/ 701663 w 1747838"/>
                    <a:gd name="connsiteY65" fmla="*/ 774406 h 779463"/>
                    <a:gd name="connsiteX66" fmla="*/ 633411 w 1747838"/>
                    <a:gd name="connsiteY66" fmla="*/ 774406 h 779463"/>
                    <a:gd name="connsiteX67" fmla="*/ 633411 w 1747838"/>
                    <a:gd name="connsiteY67" fmla="*/ 386481 h 779463"/>
                    <a:gd name="connsiteX68" fmla="*/ 540963 w 1747838"/>
                    <a:gd name="connsiteY68" fmla="*/ 386481 h 779463"/>
                    <a:gd name="connsiteX69" fmla="*/ 540963 w 1747838"/>
                    <a:gd name="connsiteY69" fmla="*/ 775129 h 779463"/>
                    <a:gd name="connsiteX70" fmla="*/ 479572 w 1747838"/>
                    <a:gd name="connsiteY70" fmla="*/ 775129 h 779463"/>
                    <a:gd name="connsiteX71" fmla="*/ 479572 w 1747838"/>
                    <a:gd name="connsiteY71" fmla="*/ 437410 h 779463"/>
                    <a:gd name="connsiteX72" fmla="*/ 135060 w 1747838"/>
                    <a:gd name="connsiteY72" fmla="*/ 395150 h 779463"/>
                    <a:gd name="connsiteX73" fmla="*/ 47669 w 1747838"/>
                    <a:gd name="connsiteY73" fmla="*/ 468111 h 779463"/>
                    <a:gd name="connsiteX74" fmla="*/ 47669 w 1747838"/>
                    <a:gd name="connsiteY74" fmla="*/ 779463 h 779463"/>
                    <a:gd name="connsiteX75" fmla="*/ 2889 w 1747838"/>
                    <a:gd name="connsiteY75" fmla="*/ 779463 h 779463"/>
                    <a:gd name="connsiteX76" fmla="*/ 2889 w 1747838"/>
                    <a:gd name="connsiteY76" fmla="*/ 251032 h 779463"/>
                    <a:gd name="connsiteX77" fmla="*/ 392903 w 1747838"/>
                    <a:gd name="connsiteY77" fmla="*/ 309185 h 779463"/>
                    <a:gd name="connsiteX78" fmla="*/ 395069 w 1747838"/>
                    <a:gd name="connsiteY78" fmla="*/ 282095 h 779463"/>
                    <a:gd name="connsiteX79" fmla="*/ 0 w 1747838"/>
                    <a:gd name="connsiteY79" fmla="*/ 226109 h 779463"/>
                    <a:gd name="connsiteX80" fmla="*/ 2889 w 1747838"/>
                    <a:gd name="connsiteY80" fmla="*/ 187100 h 779463"/>
                    <a:gd name="connsiteX81" fmla="*/ 416376 w 1747838"/>
                    <a:gd name="connsiteY81" fmla="*/ 265119 h 779463"/>
                    <a:gd name="connsiteX82" fmla="*/ 525796 w 1747838"/>
                    <a:gd name="connsiteY82" fmla="*/ 206244 h 779463"/>
                    <a:gd name="connsiteX83" fmla="*/ 525796 w 1747838"/>
                    <a:gd name="connsiteY83" fmla="*/ 5418 h 779463"/>
                    <a:gd name="connsiteX84" fmla="*/ 586465 w 1747838"/>
                    <a:gd name="connsiteY84" fmla="*/ 5418 h 779463"/>
                    <a:gd name="connsiteX85" fmla="*/ 586465 w 1747838"/>
                    <a:gd name="connsiteY85" fmla="*/ 175181 h 779463"/>
                    <a:gd name="connsiteX86" fmla="*/ 634133 w 1747838"/>
                    <a:gd name="connsiteY86" fmla="*/ 155315 h 779463"/>
                    <a:gd name="connsiteX87" fmla="*/ 634133 w 1747838"/>
                    <a:gd name="connsiteY87" fmla="*/ 6140 h 779463"/>
                    <a:gd name="connsiteX88" fmla="*/ 738498 w 1747838"/>
                    <a:gd name="connsiteY88" fmla="*/ 6140 h 779463"/>
                    <a:gd name="connsiteX89" fmla="*/ 738498 w 1747838"/>
                    <a:gd name="connsiteY89" fmla="*/ 103664 h 779463"/>
                    <a:gd name="connsiteX90" fmla="*/ 784722 w 1747838"/>
                    <a:gd name="connsiteY90" fmla="*/ 78019 h 779463"/>
                    <a:gd name="connsiteX91" fmla="*/ 784722 w 1747838"/>
                    <a:gd name="connsiteY91" fmla="*/ 2167 h 779463"/>
                    <a:gd name="connsiteX92" fmla="*/ 959506 w 1747838"/>
                    <a:gd name="connsiteY92" fmla="*/ 2167 h 779463"/>
                    <a:gd name="connsiteX93" fmla="*/ 959506 w 1747838"/>
                    <a:gd name="connsiteY93" fmla="*/ 83075 h 779463"/>
                    <a:gd name="connsiteX94" fmla="*/ 1011507 w 1747838"/>
                    <a:gd name="connsiteY94" fmla="*/ 111971 h 77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747838" h="779463">
                      <a:moveTo>
                        <a:pt x="1425576" y="322262"/>
                      </a:moveTo>
                      <a:lnTo>
                        <a:pt x="1376363" y="326643"/>
                      </a:lnTo>
                      <a:lnTo>
                        <a:pt x="1376363" y="390525"/>
                      </a:lnTo>
                      <a:lnTo>
                        <a:pt x="1425576" y="383954"/>
                      </a:lnTo>
                      <a:close/>
                      <a:moveTo>
                        <a:pt x="327025" y="322262"/>
                      </a:moveTo>
                      <a:lnTo>
                        <a:pt x="327025" y="383954"/>
                      </a:lnTo>
                      <a:lnTo>
                        <a:pt x="376238" y="390525"/>
                      </a:lnTo>
                      <a:lnTo>
                        <a:pt x="376238" y="326643"/>
                      </a:lnTo>
                      <a:close/>
                      <a:moveTo>
                        <a:pt x="1524000" y="312737"/>
                      </a:moveTo>
                      <a:lnTo>
                        <a:pt x="1476375" y="315581"/>
                      </a:lnTo>
                      <a:lnTo>
                        <a:pt x="1476375" y="381000"/>
                      </a:lnTo>
                      <a:lnTo>
                        <a:pt x="1524000" y="372112"/>
                      </a:lnTo>
                      <a:close/>
                      <a:moveTo>
                        <a:pt x="228600" y="312737"/>
                      </a:moveTo>
                      <a:lnTo>
                        <a:pt x="228600" y="372112"/>
                      </a:lnTo>
                      <a:lnTo>
                        <a:pt x="276225" y="381000"/>
                      </a:lnTo>
                      <a:lnTo>
                        <a:pt x="276225" y="315581"/>
                      </a:lnTo>
                      <a:close/>
                      <a:moveTo>
                        <a:pt x="1625600" y="292100"/>
                      </a:moveTo>
                      <a:lnTo>
                        <a:pt x="1574800" y="303285"/>
                      </a:lnTo>
                      <a:lnTo>
                        <a:pt x="1574800" y="363538"/>
                      </a:lnTo>
                      <a:lnTo>
                        <a:pt x="1625600" y="353075"/>
                      </a:lnTo>
                      <a:close/>
                      <a:moveTo>
                        <a:pt x="127000" y="292100"/>
                      </a:moveTo>
                      <a:lnTo>
                        <a:pt x="127000" y="353075"/>
                      </a:lnTo>
                      <a:lnTo>
                        <a:pt x="177800" y="363538"/>
                      </a:lnTo>
                      <a:lnTo>
                        <a:pt x="177800" y="303285"/>
                      </a:lnTo>
                      <a:close/>
                      <a:moveTo>
                        <a:pt x="425450" y="290512"/>
                      </a:moveTo>
                      <a:lnTo>
                        <a:pt x="425450" y="354012"/>
                      </a:lnTo>
                      <a:lnTo>
                        <a:pt x="1327150" y="354012"/>
                      </a:lnTo>
                      <a:lnTo>
                        <a:pt x="1327150" y="290512"/>
                      </a:lnTo>
                      <a:close/>
                      <a:moveTo>
                        <a:pt x="1714501" y="276225"/>
                      </a:moveTo>
                      <a:lnTo>
                        <a:pt x="1671638" y="280963"/>
                      </a:lnTo>
                      <a:lnTo>
                        <a:pt x="1671638" y="347663"/>
                      </a:lnTo>
                      <a:lnTo>
                        <a:pt x="1714501" y="346205"/>
                      </a:lnTo>
                      <a:close/>
                      <a:moveTo>
                        <a:pt x="38100" y="276225"/>
                      </a:moveTo>
                      <a:lnTo>
                        <a:pt x="38100" y="346205"/>
                      </a:lnTo>
                      <a:lnTo>
                        <a:pt x="80963" y="347663"/>
                      </a:lnTo>
                      <a:lnTo>
                        <a:pt x="80963" y="280963"/>
                      </a:lnTo>
                      <a:close/>
                      <a:moveTo>
                        <a:pt x="876335" y="96837"/>
                      </a:moveTo>
                      <a:lnTo>
                        <a:pt x="547688" y="265112"/>
                      </a:lnTo>
                      <a:lnTo>
                        <a:pt x="1209676" y="265112"/>
                      </a:lnTo>
                      <a:close/>
                      <a:moveTo>
                        <a:pt x="1011507" y="0"/>
                      </a:moveTo>
                      <a:lnTo>
                        <a:pt x="1112261" y="0"/>
                      </a:lnTo>
                      <a:lnTo>
                        <a:pt x="1112261" y="158204"/>
                      </a:lnTo>
                      <a:lnTo>
                        <a:pt x="1163540" y="177348"/>
                      </a:lnTo>
                      <a:lnTo>
                        <a:pt x="1163540" y="5418"/>
                      </a:lnTo>
                      <a:lnTo>
                        <a:pt x="1226737" y="5418"/>
                      </a:lnTo>
                      <a:lnTo>
                        <a:pt x="1226737" y="209133"/>
                      </a:lnTo>
                      <a:lnTo>
                        <a:pt x="1332546" y="268731"/>
                      </a:lnTo>
                      <a:lnTo>
                        <a:pt x="1747838" y="184211"/>
                      </a:lnTo>
                      <a:lnTo>
                        <a:pt x="1747838" y="224665"/>
                      </a:lnTo>
                      <a:lnTo>
                        <a:pt x="1342658" y="285707"/>
                      </a:lnTo>
                      <a:lnTo>
                        <a:pt x="1348074" y="305212"/>
                      </a:lnTo>
                      <a:lnTo>
                        <a:pt x="1746394" y="251754"/>
                      </a:lnTo>
                      <a:lnTo>
                        <a:pt x="1746394" y="775851"/>
                      </a:lnTo>
                      <a:lnTo>
                        <a:pt x="1696559" y="775851"/>
                      </a:lnTo>
                      <a:lnTo>
                        <a:pt x="1696559" y="463777"/>
                      </a:lnTo>
                      <a:lnTo>
                        <a:pt x="1610611" y="394427"/>
                      </a:lnTo>
                      <a:lnTo>
                        <a:pt x="1262488" y="438132"/>
                      </a:lnTo>
                      <a:lnTo>
                        <a:pt x="1262488" y="777296"/>
                      </a:lnTo>
                      <a:lnTo>
                        <a:pt x="1203986" y="777296"/>
                      </a:lnTo>
                      <a:lnTo>
                        <a:pt x="1203986" y="385036"/>
                      </a:lnTo>
                      <a:lnTo>
                        <a:pt x="1115872" y="385036"/>
                      </a:lnTo>
                      <a:lnTo>
                        <a:pt x="1115872" y="774406"/>
                      </a:lnTo>
                      <a:lnTo>
                        <a:pt x="1046897" y="774406"/>
                      </a:lnTo>
                      <a:lnTo>
                        <a:pt x="1046897" y="386481"/>
                      </a:lnTo>
                      <a:lnTo>
                        <a:pt x="701663" y="386481"/>
                      </a:lnTo>
                      <a:lnTo>
                        <a:pt x="701663" y="774406"/>
                      </a:lnTo>
                      <a:lnTo>
                        <a:pt x="633411" y="774406"/>
                      </a:lnTo>
                      <a:lnTo>
                        <a:pt x="633411" y="386481"/>
                      </a:lnTo>
                      <a:lnTo>
                        <a:pt x="540963" y="386481"/>
                      </a:lnTo>
                      <a:lnTo>
                        <a:pt x="540963" y="775129"/>
                      </a:lnTo>
                      <a:lnTo>
                        <a:pt x="479572" y="775129"/>
                      </a:lnTo>
                      <a:lnTo>
                        <a:pt x="479572" y="437410"/>
                      </a:lnTo>
                      <a:lnTo>
                        <a:pt x="135060" y="395150"/>
                      </a:lnTo>
                      <a:lnTo>
                        <a:pt x="47669" y="468111"/>
                      </a:lnTo>
                      <a:lnTo>
                        <a:pt x="47669" y="779463"/>
                      </a:lnTo>
                      <a:lnTo>
                        <a:pt x="2889" y="779463"/>
                      </a:lnTo>
                      <a:lnTo>
                        <a:pt x="2889" y="251032"/>
                      </a:lnTo>
                      <a:lnTo>
                        <a:pt x="392903" y="309185"/>
                      </a:lnTo>
                      <a:lnTo>
                        <a:pt x="395069" y="282095"/>
                      </a:lnTo>
                      <a:lnTo>
                        <a:pt x="0" y="226109"/>
                      </a:lnTo>
                      <a:lnTo>
                        <a:pt x="2889" y="187100"/>
                      </a:lnTo>
                      <a:lnTo>
                        <a:pt x="416376" y="265119"/>
                      </a:lnTo>
                      <a:lnTo>
                        <a:pt x="525796" y="206244"/>
                      </a:lnTo>
                      <a:lnTo>
                        <a:pt x="525796" y="5418"/>
                      </a:lnTo>
                      <a:lnTo>
                        <a:pt x="586465" y="5418"/>
                      </a:lnTo>
                      <a:lnTo>
                        <a:pt x="586465" y="175181"/>
                      </a:lnTo>
                      <a:lnTo>
                        <a:pt x="634133" y="155315"/>
                      </a:lnTo>
                      <a:lnTo>
                        <a:pt x="634133" y="6140"/>
                      </a:lnTo>
                      <a:lnTo>
                        <a:pt x="738498" y="6140"/>
                      </a:lnTo>
                      <a:lnTo>
                        <a:pt x="738498" y="103664"/>
                      </a:lnTo>
                      <a:lnTo>
                        <a:pt x="784722" y="78019"/>
                      </a:lnTo>
                      <a:lnTo>
                        <a:pt x="784722" y="2167"/>
                      </a:lnTo>
                      <a:lnTo>
                        <a:pt x="959506" y="2167"/>
                      </a:lnTo>
                      <a:lnTo>
                        <a:pt x="959506" y="83075"/>
                      </a:lnTo>
                      <a:lnTo>
                        <a:pt x="1011507" y="111971"/>
                      </a:lnTo>
                      <a:close/>
                    </a:path>
                  </a:pathLst>
                </a:custGeom>
                <a:grpFill/>
                <a:ln>
                  <a:solidFill>
                    <a:schemeClr val="bg1"/>
                  </a:solidFill>
                </a:ln>
              </p:spPr>
              <p:txBody>
                <a:bodyPr vert="horz" wrap="square" lIns="91440" tIns="45720" rIns="91440" bIns="45720" numCol="1" anchor="t" anchorCtr="0" compatLnSpc="1">
                  <a:noAutofit/>
                </a:bodyPr>
                <a:lstStyle/>
                <a:p>
                  <a:endParaRPr lang="zh-CN" altLang="en-US">
                    <a:cs typeface="+mn-ea"/>
                    <a:sym typeface="+mn-lt"/>
                  </a:endParaRPr>
                </a:p>
              </p:txBody>
            </p:sp>
            <p:sp>
              <p:nvSpPr>
                <p:cNvPr id="72" name="Freeform 5"/>
                <p:cNvSpPr/>
                <p:nvPr/>
              </p:nvSpPr>
              <p:spPr bwMode="auto">
                <a:xfrm>
                  <a:off x="3416458" y="2353222"/>
                  <a:ext cx="33321" cy="237735"/>
                </a:xfrm>
                <a:custGeom>
                  <a:avLst/>
                  <a:gdLst>
                    <a:gd name="T0" fmla="*/ 4 w 229"/>
                    <a:gd name="T1" fmla="*/ 0 h 1632"/>
                    <a:gd name="T2" fmla="*/ 0 w 229"/>
                    <a:gd name="T3" fmla="*/ 1632 h 1632"/>
                    <a:gd name="T4" fmla="*/ 229 w 229"/>
                    <a:gd name="T5" fmla="*/ 1591 h 1632"/>
                    <a:gd name="T6" fmla="*/ 229 w 229"/>
                    <a:gd name="T7" fmla="*/ 279 h 1632"/>
                    <a:gd name="T8" fmla="*/ 4 w 229"/>
                    <a:gd name="T9" fmla="*/ 0 h 1632"/>
                  </a:gdLst>
                  <a:ahLst/>
                  <a:cxnLst>
                    <a:cxn ang="0">
                      <a:pos x="T0" y="T1"/>
                    </a:cxn>
                    <a:cxn ang="0">
                      <a:pos x="T2" y="T3"/>
                    </a:cxn>
                    <a:cxn ang="0">
                      <a:pos x="T4" y="T5"/>
                    </a:cxn>
                    <a:cxn ang="0">
                      <a:pos x="T6" y="T7"/>
                    </a:cxn>
                    <a:cxn ang="0">
                      <a:pos x="T8" y="T9"/>
                    </a:cxn>
                  </a:cxnLst>
                  <a:rect l="0" t="0" r="r" b="b"/>
                  <a:pathLst>
                    <a:path w="229" h="1632">
                      <a:moveTo>
                        <a:pt x="4" y="0"/>
                      </a:moveTo>
                      <a:lnTo>
                        <a:pt x="0" y="1632"/>
                      </a:lnTo>
                      <a:lnTo>
                        <a:pt x="229" y="1591"/>
                      </a:lnTo>
                      <a:lnTo>
                        <a:pt x="229" y="279"/>
                      </a:lnTo>
                      <a:lnTo>
                        <a:pt x="4" y="0"/>
                      </a:lnTo>
                      <a:close/>
                    </a:path>
                  </a:pathLst>
                </a:custGeom>
                <a:grpFill/>
                <a:ln>
                  <a:solidFill>
                    <a:schemeClr val="bg1"/>
                  </a:solidFill>
                </a:ln>
              </p:spPr>
              <p:txBody>
                <a:bodyPr vert="horz" wrap="square" lIns="91440" tIns="45720" rIns="91440" bIns="45720" numCol="1" anchor="t" anchorCtr="0" compatLnSpc="1">
                  <a:noAutofit/>
                </a:bodyPr>
                <a:lstStyle/>
                <a:p>
                  <a:endParaRPr lang="zh-CN" altLang="en-US">
                    <a:cs typeface="+mn-ea"/>
                    <a:sym typeface="+mn-lt"/>
                  </a:endParaRPr>
                </a:p>
              </p:txBody>
            </p:sp>
            <p:sp>
              <p:nvSpPr>
                <p:cNvPr id="73" name="Freeform 71"/>
                <p:cNvSpPr/>
                <p:nvPr/>
              </p:nvSpPr>
              <p:spPr bwMode="auto">
                <a:xfrm>
                  <a:off x="3046079" y="2119973"/>
                  <a:ext cx="13457" cy="33321"/>
                </a:xfrm>
                <a:custGeom>
                  <a:avLst/>
                  <a:gdLst>
                    <a:gd name="T0" fmla="*/ 36 w 92"/>
                    <a:gd name="T1" fmla="*/ 0 h 229"/>
                    <a:gd name="T2" fmla="*/ 0 w 92"/>
                    <a:gd name="T3" fmla="*/ 229 h 229"/>
                    <a:gd name="T4" fmla="*/ 92 w 92"/>
                    <a:gd name="T5" fmla="*/ 229 h 229"/>
                    <a:gd name="T6" fmla="*/ 36 w 92"/>
                    <a:gd name="T7" fmla="*/ 0 h 229"/>
                  </a:gdLst>
                  <a:ahLst/>
                  <a:cxnLst>
                    <a:cxn ang="0">
                      <a:pos x="T0" y="T1"/>
                    </a:cxn>
                    <a:cxn ang="0">
                      <a:pos x="T2" y="T3"/>
                    </a:cxn>
                    <a:cxn ang="0">
                      <a:pos x="T4" y="T5"/>
                    </a:cxn>
                    <a:cxn ang="0">
                      <a:pos x="T6" y="T7"/>
                    </a:cxn>
                  </a:cxnLst>
                  <a:rect l="0" t="0" r="r" b="b"/>
                  <a:pathLst>
                    <a:path w="92" h="229">
                      <a:moveTo>
                        <a:pt x="36" y="0"/>
                      </a:moveTo>
                      <a:lnTo>
                        <a:pt x="0" y="229"/>
                      </a:lnTo>
                      <a:lnTo>
                        <a:pt x="92" y="229"/>
                      </a:lnTo>
                      <a:lnTo>
                        <a:pt x="36" y="0"/>
                      </a:lnTo>
                      <a:close/>
                    </a:path>
                  </a:pathLst>
                </a:custGeom>
                <a:grpFill/>
                <a:ln>
                  <a:solidFill>
                    <a:schemeClr val="bg1"/>
                  </a:solidFill>
                </a:ln>
              </p:spPr>
              <p:txBody>
                <a:bodyPr vert="horz" wrap="square" lIns="91440" tIns="45720" rIns="91440" bIns="45720" numCol="1" anchor="t" anchorCtr="0" compatLnSpc="1">
                  <a:noAutofit/>
                </a:bodyPr>
                <a:lstStyle/>
                <a:p>
                  <a:endParaRPr lang="zh-CN" altLang="en-US">
                    <a:cs typeface="+mn-ea"/>
                    <a:sym typeface="+mn-lt"/>
                  </a:endParaRPr>
                </a:p>
              </p:txBody>
            </p:sp>
            <p:sp>
              <p:nvSpPr>
                <p:cNvPr id="74" name="Freeform 72"/>
                <p:cNvSpPr/>
                <p:nvPr/>
              </p:nvSpPr>
              <p:spPr bwMode="auto">
                <a:xfrm>
                  <a:off x="2932658" y="2160984"/>
                  <a:ext cx="239657" cy="89711"/>
                </a:xfrm>
                <a:custGeom>
                  <a:avLst/>
                  <a:gdLst>
                    <a:gd name="T0" fmla="*/ 0 w 1642"/>
                    <a:gd name="T1" fmla="*/ 616 h 616"/>
                    <a:gd name="T2" fmla="*/ 1642 w 1642"/>
                    <a:gd name="T3" fmla="*/ 616 h 616"/>
                    <a:gd name="T4" fmla="*/ 837 w 1642"/>
                    <a:gd name="T5" fmla="*/ 4 h 616"/>
                    <a:gd name="T6" fmla="*/ 0 w 1642"/>
                    <a:gd name="T7" fmla="*/ 616 h 616"/>
                  </a:gdLst>
                  <a:ahLst/>
                  <a:cxnLst>
                    <a:cxn ang="0">
                      <a:pos x="T0" y="T1"/>
                    </a:cxn>
                    <a:cxn ang="0">
                      <a:pos x="T2" y="T3"/>
                    </a:cxn>
                    <a:cxn ang="0">
                      <a:pos x="T4" y="T5"/>
                    </a:cxn>
                    <a:cxn ang="0">
                      <a:pos x="T6" y="T7"/>
                    </a:cxn>
                  </a:cxnLst>
                  <a:rect l="0" t="0" r="r" b="b"/>
                  <a:pathLst>
                    <a:path w="1642" h="616">
                      <a:moveTo>
                        <a:pt x="0" y="616"/>
                      </a:moveTo>
                      <a:lnTo>
                        <a:pt x="1642" y="616"/>
                      </a:lnTo>
                      <a:cubicBezTo>
                        <a:pt x="1642" y="616"/>
                        <a:pt x="1443" y="0"/>
                        <a:pt x="837" y="4"/>
                      </a:cubicBezTo>
                      <a:cubicBezTo>
                        <a:pt x="232" y="8"/>
                        <a:pt x="49" y="477"/>
                        <a:pt x="0" y="616"/>
                      </a:cubicBezTo>
                      <a:close/>
                    </a:path>
                  </a:pathLst>
                </a:custGeom>
                <a:grpFill/>
                <a:ln>
                  <a:solidFill>
                    <a:schemeClr val="bg1"/>
                  </a:solidFill>
                </a:ln>
              </p:spPr>
              <p:txBody>
                <a:bodyPr vert="horz" wrap="square" lIns="91440" tIns="45720" rIns="91440" bIns="45720" numCol="1" anchor="t" anchorCtr="0" compatLnSpc="1">
                  <a:noAutofit/>
                </a:bodyPr>
                <a:lstStyle/>
                <a:p>
                  <a:endParaRPr lang="zh-CN" altLang="en-US">
                    <a:cs typeface="+mn-ea"/>
                    <a:sym typeface="+mn-lt"/>
                  </a:endParaRPr>
                </a:p>
              </p:txBody>
            </p:sp>
            <p:sp>
              <p:nvSpPr>
                <p:cNvPr id="75" name="Rectangle 73"/>
                <p:cNvSpPr>
                  <a:spLocks noChangeArrowheads="1"/>
                </p:cNvSpPr>
                <p:nvPr/>
              </p:nvSpPr>
              <p:spPr bwMode="auto">
                <a:xfrm>
                  <a:off x="2907667" y="2260948"/>
                  <a:ext cx="286435" cy="9612"/>
                </a:xfrm>
                <a:prstGeom prst="rect">
                  <a:avLst/>
                </a:prstGeom>
                <a:grpFill/>
                <a:ln>
                  <a:solidFill>
                    <a:schemeClr val="bg1"/>
                  </a:solidFill>
                </a:ln>
              </p:spPr>
              <p:txBody>
                <a:bodyPr vert="horz" wrap="square" lIns="91440" tIns="45720" rIns="91440" bIns="45720" numCol="1" anchor="t" anchorCtr="0" compatLnSpc="1">
                  <a:noAutofit/>
                </a:bodyPr>
                <a:lstStyle/>
                <a:p>
                  <a:endParaRPr lang="zh-CN" altLang="en-US">
                    <a:cs typeface="+mn-ea"/>
                    <a:sym typeface="+mn-lt"/>
                  </a:endParaRPr>
                </a:p>
              </p:txBody>
            </p:sp>
            <p:sp>
              <p:nvSpPr>
                <p:cNvPr id="76" name="Freeform 74"/>
                <p:cNvSpPr/>
                <p:nvPr/>
              </p:nvSpPr>
              <p:spPr bwMode="auto">
                <a:xfrm>
                  <a:off x="3230628" y="2544179"/>
                  <a:ext cx="99964" cy="49982"/>
                </a:xfrm>
                <a:custGeom>
                  <a:avLst/>
                  <a:gdLst>
                    <a:gd name="T0" fmla="*/ 553 w 689"/>
                    <a:gd name="T1" fmla="*/ 338 h 346"/>
                    <a:gd name="T2" fmla="*/ 553 w 689"/>
                    <a:gd name="T3" fmla="*/ 100 h 346"/>
                    <a:gd name="T4" fmla="*/ 427 w 689"/>
                    <a:gd name="T5" fmla="*/ 100 h 346"/>
                    <a:gd name="T6" fmla="*/ 427 w 689"/>
                    <a:gd name="T7" fmla="*/ 336 h 346"/>
                    <a:gd name="T8" fmla="*/ 282 w 689"/>
                    <a:gd name="T9" fmla="*/ 336 h 346"/>
                    <a:gd name="T10" fmla="*/ 282 w 689"/>
                    <a:gd name="T11" fmla="*/ 98 h 346"/>
                    <a:gd name="T12" fmla="*/ 142 w 689"/>
                    <a:gd name="T13" fmla="*/ 98 h 346"/>
                    <a:gd name="T14" fmla="*/ 142 w 689"/>
                    <a:gd name="T15" fmla="*/ 346 h 346"/>
                    <a:gd name="T16" fmla="*/ 0 w 689"/>
                    <a:gd name="T17" fmla="*/ 346 h 346"/>
                    <a:gd name="T18" fmla="*/ 0 w 689"/>
                    <a:gd name="T19" fmla="*/ 0 h 346"/>
                    <a:gd name="T20" fmla="*/ 689 w 689"/>
                    <a:gd name="T21" fmla="*/ 0 h 346"/>
                    <a:gd name="T22" fmla="*/ 689 w 689"/>
                    <a:gd name="T23" fmla="*/ 340 h 346"/>
                    <a:gd name="T24" fmla="*/ 553 w 689"/>
                    <a:gd name="T25" fmla="*/ 33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9" h="346">
                      <a:moveTo>
                        <a:pt x="553" y="338"/>
                      </a:moveTo>
                      <a:lnTo>
                        <a:pt x="553" y="100"/>
                      </a:lnTo>
                      <a:lnTo>
                        <a:pt x="427" y="100"/>
                      </a:lnTo>
                      <a:lnTo>
                        <a:pt x="427" y="336"/>
                      </a:lnTo>
                      <a:lnTo>
                        <a:pt x="282" y="336"/>
                      </a:lnTo>
                      <a:lnTo>
                        <a:pt x="282" y="98"/>
                      </a:lnTo>
                      <a:lnTo>
                        <a:pt x="142" y="98"/>
                      </a:lnTo>
                      <a:lnTo>
                        <a:pt x="142" y="346"/>
                      </a:lnTo>
                      <a:lnTo>
                        <a:pt x="0" y="346"/>
                      </a:lnTo>
                      <a:lnTo>
                        <a:pt x="0" y="0"/>
                      </a:lnTo>
                      <a:lnTo>
                        <a:pt x="689" y="0"/>
                      </a:lnTo>
                      <a:lnTo>
                        <a:pt x="689" y="340"/>
                      </a:lnTo>
                      <a:lnTo>
                        <a:pt x="553" y="338"/>
                      </a:lnTo>
                      <a:close/>
                    </a:path>
                  </a:pathLst>
                </a:custGeom>
                <a:grpFill/>
                <a:ln>
                  <a:solidFill>
                    <a:schemeClr val="bg1"/>
                  </a:solidFill>
                </a:ln>
              </p:spPr>
              <p:txBody>
                <a:bodyPr vert="horz" wrap="square" lIns="91440" tIns="45720" rIns="91440" bIns="45720" numCol="1" anchor="t" anchorCtr="0" compatLnSpc="1">
                  <a:noAutofit/>
                </a:bodyPr>
                <a:lstStyle/>
                <a:p>
                  <a:endParaRPr lang="zh-CN" altLang="en-US">
                    <a:cs typeface="+mn-ea"/>
                    <a:sym typeface="+mn-lt"/>
                  </a:endParaRPr>
                </a:p>
              </p:txBody>
            </p:sp>
            <p:sp>
              <p:nvSpPr>
                <p:cNvPr id="77" name="Freeform 75"/>
                <p:cNvSpPr/>
                <p:nvPr/>
              </p:nvSpPr>
              <p:spPr bwMode="auto">
                <a:xfrm>
                  <a:off x="3230628" y="2470488"/>
                  <a:ext cx="20505" cy="58953"/>
                </a:xfrm>
                <a:custGeom>
                  <a:avLst/>
                  <a:gdLst>
                    <a:gd name="T0" fmla="*/ 140 w 140"/>
                    <a:gd name="T1" fmla="*/ 0 h 404"/>
                    <a:gd name="T2" fmla="*/ 140 w 140"/>
                    <a:gd name="T3" fmla="*/ 404 h 404"/>
                    <a:gd name="T4" fmla="*/ 0 w 140"/>
                    <a:gd name="T5" fmla="*/ 404 h 404"/>
                    <a:gd name="T6" fmla="*/ 0 w 140"/>
                    <a:gd name="T7" fmla="*/ 11 h 404"/>
                    <a:gd name="T8" fmla="*/ 140 w 140"/>
                    <a:gd name="T9" fmla="*/ 0 h 404"/>
                  </a:gdLst>
                  <a:ahLst/>
                  <a:cxnLst>
                    <a:cxn ang="0">
                      <a:pos x="T0" y="T1"/>
                    </a:cxn>
                    <a:cxn ang="0">
                      <a:pos x="T2" y="T3"/>
                    </a:cxn>
                    <a:cxn ang="0">
                      <a:pos x="T4" y="T5"/>
                    </a:cxn>
                    <a:cxn ang="0">
                      <a:pos x="T6" y="T7"/>
                    </a:cxn>
                    <a:cxn ang="0">
                      <a:pos x="T8" y="T9"/>
                    </a:cxn>
                  </a:cxnLst>
                  <a:rect l="0" t="0" r="r" b="b"/>
                  <a:pathLst>
                    <a:path w="140" h="404">
                      <a:moveTo>
                        <a:pt x="140" y="0"/>
                      </a:moveTo>
                      <a:lnTo>
                        <a:pt x="140" y="404"/>
                      </a:lnTo>
                      <a:lnTo>
                        <a:pt x="0" y="404"/>
                      </a:lnTo>
                      <a:lnTo>
                        <a:pt x="0" y="11"/>
                      </a:lnTo>
                      <a:lnTo>
                        <a:pt x="140" y="0"/>
                      </a:lnTo>
                      <a:close/>
                    </a:path>
                  </a:pathLst>
                </a:custGeom>
                <a:grpFill/>
                <a:ln>
                  <a:solidFill>
                    <a:schemeClr val="bg1"/>
                  </a:solidFill>
                </a:ln>
              </p:spPr>
              <p:txBody>
                <a:bodyPr vert="horz" wrap="square" lIns="91440" tIns="45720" rIns="91440" bIns="45720" numCol="1" anchor="t" anchorCtr="0" compatLnSpc="1">
                  <a:noAutofit/>
                </a:bodyPr>
                <a:lstStyle/>
                <a:p>
                  <a:endParaRPr lang="zh-CN" altLang="en-US">
                    <a:cs typeface="+mn-ea"/>
                    <a:sym typeface="+mn-lt"/>
                  </a:endParaRPr>
                </a:p>
              </p:txBody>
            </p:sp>
            <p:sp>
              <p:nvSpPr>
                <p:cNvPr id="78" name="Freeform 76"/>
                <p:cNvSpPr/>
                <p:nvPr/>
              </p:nvSpPr>
              <p:spPr bwMode="auto">
                <a:xfrm>
                  <a:off x="3272920" y="2467284"/>
                  <a:ext cx="19224" cy="62157"/>
                </a:xfrm>
                <a:custGeom>
                  <a:avLst/>
                  <a:gdLst>
                    <a:gd name="T0" fmla="*/ 132 w 132"/>
                    <a:gd name="T1" fmla="*/ 0 h 428"/>
                    <a:gd name="T2" fmla="*/ 132 w 132"/>
                    <a:gd name="T3" fmla="*/ 428 h 428"/>
                    <a:gd name="T4" fmla="*/ 0 w 132"/>
                    <a:gd name="T5" fmla="*/ 428 h 428"/>
                    <a:gd name="T6" fmla="*/ 0 w 132"/>
                    <a:gd name="T7" fmla="*/ 6 h 428"/>
                    <a:gd name="T8" fmla="*/ 132 w 132"/>
                    <a:gd name="T9" fmla="*/ 0 h 428"/>
                  </a:gdLst>
                  <a:ahLst/>
                  <a:cxnLst>
                    <a:cxn ang="0">
                      <a:pos x="T0" y="T1"/>
                    </a:cxn>
                    <a:cxn ang="0">
                      <a:pos x="T2" y="T3"/>
                    </a:cxn>
                    <a:cxn ang="0">
                      <a:pos x="T4" y="T5"/>
                    </a:cxn>
                    <a:cxn ang="0">
                      <a:pos x="T6" y="T7"/>
                    </a:cxn>
                    <a:cxn ang="0">
                      <a:pos x="T8" y="T9"/>
                    </a:cxn>
                  </a:cxnLst>
                  <a:rect l="0" t="0" r="r" b="b"/>
                  <a:pathLst>
                    <a:path w="132" h="428">
                      <a:moveTo>
                        <a:pt x="132" y="0"/>
                      </a:moveTo>
                      <a:lnTo>
                        <a:pt x="132" y="428"/>
                      </a:lnTo>
                      <a:lnTo>
                        <a:pt x="0" y="428"/>
                      </a:lnTo>
                      <a:lnTo>
                        <a:pt x="0" y="6"/>
                      </a:lnTo>
                      <a:lnTo>
                        <a:pt x="132" y="0"/>
                      </a:lnTo>
                      <a:close/>
                    </a:path>
                  </a:pathLst>
                </a:custGeom>
                <a:grpFill/>
                <a:ln>
                  <a:solidFill>
                    <a:schemeClr val="bg1"/>
                  </a:solidFill>
                </a:ln>
              </p:spPr>
              <p:txBody>
                <a:bodyPr vert="horz" wrap="square" lIns="91440" tIns="45720" rIns="91440" bIns="45720" numCol="1" anchor="t" anchorCtr="0" compatLnSpc="1">
                  <a:noAutofit/>
                </a:bodyPr>
                <a:lstStyle/>
                <a:p>
                  <a:endParaRPr lang="zh-CN" altLang="en-US">
                    <a:cs typeface="+mn-ea"/>
                    <a:sym typeface="+mn-lt"/>
                  </a:endParaRPr>
                </a:p>
              </p:txBody>
            </p:sp>
            <p:sp>
              <p:nvSpPr>
                <p:cNvPr id="79" name="Freeform 77"/>
                <p:cNvSpPr/>
                <p:nvPr/>
              </p:nvSpPr>
              <p:spPr bwMode="auto">
                <a:xfrm>
                  <a:off x="3313290" y="2462157"/>
                  <a:ext cx="16661" cy="66002"/>
                </a:xfrm>
                <a:custGeom>
                  <a:avLst/>
                  <a:gdLst>
                    <a:gd name="T0" fmla="*/ 118 w 118"/>
                    <a:gd name="T1" fmla="*/ 0 h 451"/>
                    <a:gd name="T2" fmla="*/ 118 w 118"/>
                    <a:gd name="T3" fmla="*/ 451 h 451"/>
                    <a:gd name="T4" fmla="*/ 0 w 118"/>
                    <a:gd name="T5" fmla="*/ 451 h 451"/>
                    <a:gd name="T6" fmla="*/ 0 w 118"/>
                    <a:gd name="T7" fmla="*/ 15 h 451"/>
                    <a:gd name="T8" fmla="*/ 118 w 118"/>
                    <a:gd name="T9" fmla="*/ 0 h 451"/>
                  </a:gdLst>
                  <a:ahLst/>
                  <a:cxnLst>
                    <a:cxn ang="0">
                      <a:pos x="T0" y="T1"/>
                    </a:cxn>
                    <a:cxn ang="0">
                      <a:pos x="T2" y="T3"/>
                    </a:cxn>
                    <a:cxn ang="0">
                      <a:pos x="T4" y="T5"/>
                    </a:cxn>
                    <a:cxn ang="0">
                      <a:pos x="T6" y="T7"/>
                    </a:cxn>
                    <a:cxn ang="0">
                      <a:pos x="T8" y="T9"/>
                    </a:cxn>
                  </a:cxnLst>
                  <a:rect l="0" t="0" r="r" b="b"/>
                  <a:pathLst>
                    <a:path w="118" h="451">
                      <a:moveTo>
                        <a:pt x="118" y="0"/>
                      </a:moveTo>
                      <a:lnTo>
                        <a:pt x="118" y="451"/>
                      </a:lnTo>
                      <a:lnTo>
                        <a:pt x="0" y="451"/>
                      </a:lnTo>
                      <a:lnTo>
                        <a:pt x="0" y="15"/>
                      </a:lnTo>
                      <a:lnTo>
                        <a:pt x="118" y="0"/>
                      </a:lnTo>
                      <a:close/>
                    </a:path>
                  </a:pathLst>
                </a:custGeom>
                <a:grpFill/>
                <a:ln>
                  <a:solidFill>
                    <a:schemeClr val="bg1"/>
                  </a:solidFill>
                </a:ln>
              </p:spPr>
              <p:txBody>
                <a:bodyPr vert="horz" wrap="square" lIns="91440" tIns="45720" rIns="91440" bIns="45720" numCol="1" anchor="t" anchorCtr="0" compatLnSpc="1">
                  <a:noAutofit/>
                </a:bodyPr>
                <a:lstStyle/>
                <a:p>
                  <a:endParaRPr lang="zh-CN" altLang="en-US">
                    <a:cs typeface="+mn-ea"/>
                    <a:sym typeface="+mn-lt"/>
                  </a:endParaRPr>
                </a:p>
              </p:txBody>
            </p:sp>
            <p:sp>
              <p:nvSpPr>
                <p:cNvPr id="80" name="Freeform 78"/>
                <p:cNvSpPr/>
                <p:nvPr/>
              </p:nvSpPr>
              <p:spPr bwMode="auto">
                <a:xfrm>
                  <a:off x="3352379" y="2459594"/>
                  <a:ext cx="13457" cy="133285"/>
                </a:xfrm>
                <a:custGeom>
                  <a:avLst/>
                  <a:gdLst>
                    <a:gd name="T0" fmla="*/ 0 w 94"/>
                    <a:gd name="T1" fmla="*/ 0 h 917"/>
                    <a:gd name="T2" fmla="*/ 0 w 94"/>
                    <a:gd name="T3" fmla="*/ 917 h 917"/>
                    <a:gd name="T4" fmla="*/ 94 w 94"/>
                    <a:gd name="T5" fmla="*/ 917 h 917"/>
                    <a:gd name="T6" fmla="*/ 94 w 94"/>
                    <a:gd name="T7" fmla="*/ 112 h 917"/>
                    <a:gd name="T8" fmla="*/ 0 w 94"/>
                    <a:gd name="T9" fmla="*/ 0 h 917"/>
                  </a:gdLst>
                  <a:ahLst/>
                  <a:cxnLst>
                    <a:cxn ang="0">
                      <a:pos x="T0" y="T1"/>
                    </a:cxn>
                    <a:cxn ang="0">
                      <a:pos x="T2" y="T3"/>
                    </a:cxn>
                    <a:cxn ang="0">
                      <a:pos x="T4" y="T5"/>
                    </a:cxn>
                    <a:cxn ang="0">
                      <a:pos x="T6" y="T7"/>
                    </a:cxn>
                    <a:cxn ang="0">
                      <a:pos x="T8" y="T9"/>
                    </a:cxn>
                  </a:cxnLst>
                  <a:rect l="0" t="0" r="r" b="b"/>
                  <a:pathLst>
                    <a:path w="94" h="917">
                      <a:moveTo>
                        <a:pt x="0" y="0"/>
                      </a:moveTo>
                      <a:lnTo>
                        <a:pt x="0" y="917"/>
                      </a:lnTo>
                      <a:lnTo>
                        <a:pt x="94" y="917"/>
                      </a:lnTo>
                      <a:lnTo>
                        <a:pt x="94" y="112"/>
                      </a:lnTo>
                      <a:lnTo>
                        <a:pt x="0" y="0"/>
                      </a:lnTo>
                      <a:close/>
                    </a:path>
                  </a:pathLst>
                </a:custGeom>
                <a:grpFill/>
                <a:ln>
                  <a:solidFill>
                    <a:schemeClr val="bg1"/>
                  </a:solidFill>
                </a:ln>
              </p:spPr>
              <p:txBody>
                <a:bodyPr vert="horz" wrap="square" lIns="91440" tIns="45720" rIns="91440" bIns="45720" numCol="1" anchor="t" anchorCtr="0" compatLnSpc="1">
                  <a:noAutofit/>
                </a:bodyPr>
                <a:lstStyle/>
                <a:p>
                  <a:endParaRPr lang="zh-CN" altLang="en-US">
                    <a:cs typeface="+mn-ea"/>
                    <a:sym typeface="+mn-lt"/>
                  </a:endParaRPr>
                </a:p>
              </p:txBody>
            </p:sp>
            <p:sp>
              <p:nvSpPr>
                <p:cNvPr id="81" name="Freeform 83"/>
                <p:cNvSpPr/>
                <p:nvPr/>
              </p:nvSpPr>
              <p:spPr bwMode="auto">
                <a:xfrm>
                  <a:off x="3015321" y="2467924"/>
                  <a:ext cx="73692" cy="125596"/>
                </a:xfrm>
                <a:custGeom>
                  <a:avLst/>
                  <a:gdLst>
                    <a:gd name="T0" fmla="*/ 0 w 508"/>
                    <a:gd name="T1" fmla="*/ 862 h 862"/>
                    <a:gd name="T2" fmla="*/ 508 w 508"/>
                    <a:gd name="T3" fmla="*/ 862 h 862"/>
                    <a:gd name="T4" fmla="*/ 508 w 508"/>
                    <a:gd name="T5" fmla="*/ 254 h 862"/>
                    <a:gd name="T6" fmla="*/ 254 w 508"/>
                    <a:gd name="T7" fmla="*/ 0 h 862"/>
                    <a:gd name="T8" fmla="*/ 254 w 508"/>
                    <a:gd name="T9" fmla="*/ 0 h 862"/>
                    <a:gd name="T10" fmla="*/ 0 w 508"/>
                    <a:gd name="T11" fmla="*/ 254 h 862"/>
                    <a:gd name="T12" fmla="*/ 0 w 508"/>
                    <a:gd name="T13" fmla="*/ 862 h 862"/>
                  </a:gdLst>
                  <a:ahLst/>
                  <a:cxnLst>
                    <a:cxn ang="0">
                      <a:pos x="T0" y="T1"/>
                    </a:cxn>
                    <a:cxn ang="0">
                      <a:pos x="T2" y="T3"/>
                    </a:cxn>
                    <a:cxn ang="0">
                      <a:pos x="T4" y="T5"/>
                    </a:cxn>
                    <a:cxn ang="0">
                      <a:pos x="T6" y="T7"/>
                    </a:cxn>
                    <a:cxn ang="0">
                      <a:pos x="T8" y="T9"/>
                    </a:cxn>
                    <a:cxn ang="0">
                      <a:pos x="T10" y="T11"/>
                    </a:cxn>
                    <a:cxn ang="0">
                      <a:pos x="T12" y="T13"/>
                    </a:cxn>
                  </a:cxnLst>
                  <a:rect l="0" t="0" r="r" b="b"/>
                  <a:pathLst>
                    <a:path w="508" h="862">
                      <a:moveTo>
                        <a:pt x="0" y="862"/>
                      </a:moveTo>
                      <a:lnTo>
                        <a:pt x="508" y="862"/>
                      </a:lnTo>
                      <a:lnTo>
                        <a:pt x="508" y="254"/>
                      </a:lnTo>
                      <a:cubicBezTo>
                        <a:pt x="508" y="114"/>
                        <a:pt x="394" y="0"/>
                        <a:pt x="254" y="0"/>
                      </a:cubicBezTo>
                      <a:lnTo>
                        <a:pt x="254" y="0"/>
                      </a:lnTo>
                      <a:cubicBezTo>
                        <a:pt x="114" y="0"/>
                        <a:pt x="0" y="114"/>
                        <a:pt x="0" y="254"/>
                      </a:cubicBezTo>
                      <a:lnTo>
                        <a:pt x="0" y="862"/>
                      </a:lnTo>
                      <a:close/>
                    </a:path>
                  </a:pathLst>
                </a:custGeom>
                <a:grpFill/>
                <a:ln>
                  <a:solidFill>
                    <a:schemeClr val="bg1"/>
                  </a:solidFill>
                </a:ln>
              </p:spPr>
              <p:txBody>
                <a:bodyPr vert="horz" wrap="square" lIns="91440" tIns="45720" rIns="91440" bIns="45720" numCol="1" anchor="t" anchorCtr="0" compatLnSpc="1">
                  <a:noAutofit/>
                </a:bodyPr>
                <a:lstStyle/>
                <a:p>
                  <a:endParaRPr lang="zh-CN" altLang="en-US">
                    <a:cs typeface="+mn-ea"/>
                    <a:sym typeface="+mn-lt"/>
                  </a:endParaRPr>
                </a:p>
              </p:txBody>
            </p:sp>
            <p:sp>
              <p:nvSpPr>
                <p:cNvPr id="82" name="Freeform 86"/>
                <p:cNvSpPr/>
                <p:nvPr/>
              </p:nvSpPr>
              <p:spPr bwMode="auto">
                <a:xfrm>
                  <a:off x="2775023" y="2544179"/>
                  <a:ext cx="100605" cy="49982"/>
                </a:xfrm>
                <a:custGeom>
                  <a:avLst/>
                  <a:gdLst>
                    <a:gd name="T0" fmla="*/ 136 w 689"/>
                    <a:gd name="T1" fmla="*/ 338 h 346"/>
                    <a:gd name="T2" fmla="*/ 136 w 689"/>
                    <a:gd name="T3" fmla="*/ 100 h 346"/>
                    <a:gd name="T4" fmla="*/ 262 w 689"/>
                    <a:gd name="T5" fmla="*/ 100 h 346"/>
                    <a:gd name="T6" fmla="*/ 262 w 689"/>
                    <a:gd name="T7" fmla="*/ 336 h 346"/>
                    <a:gd name="T8" fmla="*/ 406 w 689"/>
                    <a:gd name="T9" fmla="*/ 336 h 346"/>
                    <a:gd name="T10" fmla="*/ 406 w 689"/>
                    <a:gd name="T11" fmla="*/ 98 h 346"/>
                    <a:gd name="T12" fmla="*/ 546 w 689"/>
                    <a:gd name="T13" fmla="*/ 98 h 346"/>
                    <a:gd name="T14" fmla="*/ 546 w 689"/>
                    <a:gd name="T15" fmla="*/ 346 h 346"/>
                    <a:gd name="T16" fmla="*/ 689 w 689"/>
                    <a:gd name="T17" fmla="*/ 346 h 346"/>
                    <a:gd name="T18" fmla="*/ 689 w 689"/>
                    <a:gd name="T19" fmla="*/ 0 h 346"/>
                    <a:gd name="T20" fmla="*/ 0 w 689"/>
                    <a:gd name="T21" fmla="*/ 0 h 346"/>
                    <a:gd name="T22" fmla="*/ 0 w 689"/>
                    <a:gd name="T23" fmla="*/ 340 h 346"/>
                    <a:gd name="T24" fmla="*/ 136 w 689"/>
                    <a:gd name="T25" fmla="*/ 33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9" h="346">
                      <a:moveTo>
                        <a:pt x="136" y="338"/>
                      </a:moveTo>
                      <a:lnTo>
                        <a:pt x="136" y="100"/>
                      </a:lnTo>
                      <a:lnTo>
                        <a:pt x="262" y="100"/>
                      </a:lnTo>
                      <a:lnTo>
                        <a:pt x="262" y="336"/>
                      </a:lnTo>
                      <a:lnTo>
                        <a:pt x="406" y="336"/>
                      </a:lnTo>
                      <a:lnTo>
                        <a:pt x="406" y="98"/>
                      </a:lnTo>
                      <a:lnTo>
                        <a:pt x="546" y="98"/>
                      </a:lnTo>
                      <a:lnTo>
                        <a:pt x="546" y="346"/>
                      </a:lnTo>
                      <a:lnTo>
                        <a:pt x="689" y="346"/>
                      </a:lnTo>
                      <a:lnTo>
                        <a:pt x="689" y="0"/>
                      </a:lnTo>
                      <a:lnTo>
                        <a:pt x="0" y="0"/>
                      </a:lnTo>
                      <a:lnTo>
                        <a:pt x="0" y="340"/>
                      </a:lnTo>
                      <a:lnTo>
                        <a:pt x="136" y="338"/>
                      </a:lnTo>
                      <a:close/>
                    </a:path>
                  </a:pathLst>
                </a:custGeom>
                <a:grpFill/>
                <a:ln>
                  <a:solidFill>
                    <a:schemeClr val="bg1"/>
                  </a:solidFill>
                </a:ln>
              </p:spPr>
              <p:txBody>
                <a:bodyPr vert="horz" wrap="square" lIns="91440" tIns="45720" rIns="91440" bIns="45720" numCol="1" anchor="t" anchorCtr="0" compatLnSpc="1">
                  <a:noAutofit/>
                </a:bodyPr>
                <a:lstStyle/>
                <a:p>
                  <a:endParaRPr lang="zh-CN" altLang="en-US">
                    <a:cs typeface="+mn-ea"/>
                    <a:sym typeface="+mn-lt"/>
                  </a:endParaRPr>
                </a:p>
              </p:txBody>
            </p:sp>
            <p:sp>
              <p:nvSpPr>
                <p:cNvPr id="83" name="Freeform 87"/>
                <p:cNvSpPr/>
                <p:nvPr/>
              </p:nvSpPr>
              <p:spPr bwMode="auto">
                <a:xfrm>
                  <a:off x="2855122" y="2470488"/>
                  <a:ext cx="20505" cy="58953"/>
                </a:xfrm>
                <a:custGeom>
                  <a:avLst/>
                  <a:gdLst>
                    <a:gd name="T0" fmla="*/ 0 w 141"/>
                    <a:gd name="T1" fmla="*/ 0 h 404"/>
                    <a:gd name="T2" fmla="*/ 0 w 141"/>
                    <a:gd name="T3" fmla="*/ 404 h 404"/>
                    <a:gd name="T4" fmla="*/ 141 w 141"/>
                    <a:gd name="T5" fmla="*/ 404 h 404"/>
                    <a:gd name="T6" fmla="*/ 141 w 141"/>
                    <a:gd name="T7" fmla="*/ 11 h 404"/>
                    <a:gd name="T8" fmla="*/ 0 w 141"/>
                    <a:gd name="T9" fmla="*/ 0 h 404"/>
                  </a:gdLst>
                  <a:ahLst/>
                  <a:cxnLst>
                    <a:cxn ang="0">
                      <a:pos x="T0" y="T1"/>
                    </a:cxn>
                    <a:cxn ang="0">
                      <a:pos x="T2" y="T3"/>
                    </a:cxn>
                    <a:cxn ang="0">
                      <a:pos x="T4" y="T5"/>
                    </a:cxn>
                    <a:cxn ang="0">
                      <a:pos x="T6" y="T7"/>
                    </a:cxn>
                    <a:cxn ang="0">
                      <a:pos x="T8" y="T9"/>
                    </a:cxn>
                  </a:cxnLst>
                  <a:rect l="0" t="0" r="r" b="b"/>
                  <a:pathLst>
                    <a:path w="141" h="404">
                      <a:moveTo>
                        <a:pt x="0" y="0"/>
                      </a:moveTo>
                      <a:lnTo>
                        <a:pt x="0" y="404"/>
                      </a:lnTo>
                      <a:lnTo>
                        <a:pt x="141" y="404"/>
                      </a:lnTo>
                      <a:lnTo>
                        <a:pt x="141" y="11"/>
                      </a:lnTo>
                      <a:lnTo>
                        <a:pt x="0" y="0"/>
                      </a:lnTo>
                      <a:close/>
                    </a:path>
                  </a:pathLst>
                </a:custGeom>
                <a:grpFill/>
                <a:ln>
                  <a:solidFill>
                    <a:schemeClr val="bg1"/>
                  </a:solidFill>
                </a:ln>
              </p:spPr>
              <p:txBody>
                <a:bodyPr vert="horz" wrap="square" lIns="91440" tIns="45720" rIns="91440" bIns="45720" numCol="1" anchor="t" anchorCtr="0" compatLnSpc="1">
                  <a:noAutofit/>
                </a:bodyPr>
                <a:lstStyle/>
                <a:p>
                  <a:endParaRPr lang="zh-CN" altLang="en-US">
                    <a:cs typeface="+mn-ea"/>
                    <a:sym typeface="+mn-lt"/>
                  </a:endParaRPr>
                </a:p>
              </p:txBody>
            </p:sp>
            <p:sp>
              <p:nvSpPr>
                <p:cNvPr id="84" name="Freeform 88"/>
                <p:cNvSpPr/>
                <p:nvPr/>
              </p:nvSpPr>
              <p:spPr bwMode="auto">
                <a:xfrm>
                  <a:off x="2814111" y="2467284"/>
                  <a:ext cx="19224" cy="62157"/>
                </a:xfrm>
                <a:custGeom>
                  <a:avLst/>
                  <a:gdLst>
                    <a:gd name="T0" fmla="*/ 0 w 132"/>
                    <a:gd name="T1" fmla="*/ 0 h 428"/>
                    <a:gd name="T2" fmla="*/ 0 w 132"/>
                    <a:gd name="T3" fmla="*/ 428 h 428"/>
                    <a:gd name="T4" fmla="*/ 132 w 132"/>
                    <a:gd name="T5" fmla="*/ 428 h 428"/>
                    <a:gd name="T6" fmla="*/ 132 w 132"/>
                    <a:gd name="T7" fmla="*/ 6 h 428"/>
                    <a:gd name="T8" fmla="*/ 0 w 132"/>
                    <a:gd name="T9" fmla="*/ 0 h 428"/>
                  </a:gdLst>
                  <a:ahLst/>
                  <a:cxnLst>
                    <a:cxn ang="0">
                      <a:pos x="T0" y="T1"/>
                    </a:cxn>
                    <a:cxn ang="0">
                      <a:pos x="T2" y="T3"/>
                    </a:cxn>
                    <a:cxn ang="0">
                      <a:pos x="T4" y="T5"/>
                    </a:cxn>
                    <a:cxn ang="0">
                      <a:pos x="T6" y="T7"/>
                    </a:cxn>
                    <a:cxn ang="0">
                      <a:pos x="T8" y="T9"/>
                    </a:cxn>
                  </a:cxnLst>
                  <a:rect l="0" t="0" r="r" b="b"/>
                  <a:pathLst>
                    <a:path w="132" h="428">
                      <a:moveTo>
                        <a:pt x="0" y="0"/>
                      </a:moveTo>
                      <a:lnTo>
                        <a:pt x="0" y="428"/>
                      </a:lnTo>
                      <a:lnTo>
                        <a:pt x="132" y="428"/>
                      </a:lnTo>
                      <a:lnTo>
                        <a:pt x="132" y="6"/>
                      </a:lnTo>
                      <a:lnTo>
                        <a:pt x="0" y="0"/>
                      </a:lnTo>
                      <a:close/>
                    </a:path>
                  </a:pathLst>
                </a:custGeom>
                <a:grpFill/>
                <a:ln>
                  <a:solidFill>
                    <a:schemeClr val="bg1"/>
                  </a:solidFill>
                </a:ln>
              </p:spPr>
              <p:txBody>
                <a:bodyPr vert="horz" wrap="square" lIns="91440" tIns="45720" rIns="91440" bIns="45720" numCol="1" anchor="t" anchorCtr="0" compatLnSpc="1">
                  <a:noAutofit/>
                </a:bodyPr>
                <a:lstStyle/>
                <a:p>
                  <a:endParaRPr lang="zh-CN" altLang="en-US">
                    <a:cs typeface="+mn-ea"/>
                    <a:sym typeface="+mn-lt"/>
                  </a:endParaRPr>
                </a:p>
              </p:txBody>
            </p:sp>
            <p:sp>
              <p:nvSpPr>
                <p:cNvPr id="85" name="Freeform 89"/>
                <p:cNvSpPr/>
                <p:nvPr/>
              </p:nvSpPr>
              <p:spPr bwMode="auto">
                <a:xfrm>
                  <a:off x="2775664" y="2462157"/>
                  <a:ext cx="17302" cy="66002"/>
                </a:xfrm>
                <a:custGeom>
                  <a:avLst/>
                  <a:gdLst>
                    <a:gd name="T0" fmla="*/ 0 w 117"/>
                    <a:gd name="T1" fmla="*/ 0 h 451"/>
                    <a:gd name="T2" fmla="*/ 0 w 117"/>
                    <a:gd name="T3" fmla="*/ 451 h 451"/>
                    <a:gd name="T4" fmla="*/ 117 w 117"/>
                    <a:gd name="T5" fmla="*/ 451 h 451"/>
                    <a:gd name="T6" fmla="*/ 117 w 117"/>
                    <a:gd name="T7" fmla="*/ 15 h 451"/>
                    <a:gd name="T8" fmla="*/ 0 w 117"/>
                    <a:gd name="T9" fmla="*/ 0 h 451"/>
                  </a:gdLst>
                  <a:ahLst/>
                  <a:cxnLst>
                    <a:cxn ang="0">
                      <a:pos x="T0" y="T1"/>
                    </a:cxn>
                    <a:cxn ang="0">
                      <a:pos x="T2" y="T3"/>
                    </a:cxn>
                    <a:cxn ang="0">
                      <a:pos x="T4" y="T5"/>
                    </a:cxn>
                    <a:cxn ang="0">
                      <a:pos x="T6" y="T7"/>
                    </a:cxn>
                    <a:cxn ang="0">
                      <a:pos x="T8" y="T9"/>
                    </a:cxn>
                  </a:cxnLst>
                  <a:rect l="0" t="0" r="r" b="b"/>
                  <a:pathLst>
                    <a:path w="117" h="451">
                      <a:moveTo>
                        <a:pt x="0" y="0"/>
                      </a:moveTo>
                      <a:lnTo>
                        <a:pt x="0" y="451"/>
                      </a:lnTo>
                      <a:lnTo>
                        <a:pt x="117" y="451"/>
                      </a:lnTo>
                      <a:lnTo>
                        <a:pt x="117" y="15"/>
                      </a:lnTo>
                      <a:lnTo>
                        <a:pt x="0" y="0"/>
                      </a:lnTo>
                      <a:close/>
                    </a:path>
                  </a:pathLst>
                </a:custGeom>
                <a:grpFill/>
                <a:ln>
                  <a:solidFill>
                    <a:schemeClr val="bg1"/>
                  </a:solidFill>
                </a:ln>
              </p:spPr>
              <p:txBody>
                <a:bodyPr vert="horz" wrap="square" lIns="91440" tIns="45720" rIns="91440" bIns="45720" numCol="1" anchor="t" anchorCtr="0" compatLnSpc="1">
                  <a:noAutofit/>
                </a:bodyPr>
                <a:lstStyle/>
                <a:p>
                  <a:endParaRPr lang="zh-CN" altLang="en-US">
                    <a:cs typeface="+mn-ea"/>
                    <a:sym typeface="+mn-lt"/>
                  </a:endParaRPr>
                </a:p>
              </p:txBody>
            </p:sp>
            <p:sp>
              <p:nvSpPr>
                <p:cNvPr id="86" name="Freeform 90"/>
                <p:cNvSpPr/>
                <p:nvPr/>
              </p:nvSpPr>
              <p:spPr bwMode="auto">
                <a:xfrm>
                  <a:off x="2739779" y="2459594"/>
                  <a:ext cx="14097" cy="133285"/>
                </a:xfrm>
                <a:custGeom>
                  <a:avLst/>
                  <a:gdLst>
                    <a:gd name="T0" fmla="*/ 93 w 93"/>
                    <a:gd name="T1" fmla="*/ 0 h 917"/>
                    <a:gd name="T2" fmla="*/ 93 w 93"/>
                    <a:gd name="T3" fmla="*/ 917 h 917"/>
                    <a:gd name="T4" fmla="*/ 0 w 93"/>
                    <a:gd name="T5" fmla="*/ 917 h 917"/>
                    <a:gd name="T6" fmla="*/ 0 w 93"/>
                    <a:gd name="T7" fmla="*/ 112 h 917"/>
                    <a:gd name="T8" fmla="*/ 93 w 93"/>
                    <a:gd name="T9" fmla="*/ 0 h 917"/>
                  </a:gdLst>
                  <a:ahLst/>
                  <a:cxnLst>
                    <a:cxn ang="0">
                      <a:pos x="T0" y="T1"/>
                    </a:cxn>
                    <a:cxn ang="0">
                      <a:pos x="T2" y="T3"/>
                    </a:cxn>
                    <a:cxn ang="0">
                      <a:pos x="T4" y="T5"/>
                    </a:cxn>
                    <a:cxn ang="0">
                      <a:pos x="T6" y="T7"/>
                    </a:cxn>
                    <a:cxn ang="0">
                      <a:pos x="T8" y="T9"/>
                    </a:cxn>
                  </a:cxnLst>
                  <a:rect l="0" t="0" r="r" b="b"/>
                  <a:pathLst>
                    <a:path w="93" h="917">
                      <a:moveTo>
                        <a:pt x="93" y="0"/>
                      </a:moveTo>
                      <a:lnTo>
                        <a:pt x="93" y="917"/>
                      </a:lnTo>
                      <a:lnTo>
                        <a:pt x="0" y="917"/>
                      </a:lnTo>
                      <a:lnTo>
                        <a:pt x="0" y="112"/>
                      </a:lnTo>
                      <a:lnTo>
                        <a:pt x="93" y="0"/>
                      </a:lnTo>
                      <a:close/>
                    </a:path>
                  </a:pathLst>
                </a:custGeom>
                <a:grpFill/>
                <a:ln>
                  <a:solidFill>
                    <a:schemeClr val="bg1"/>
                  </a:solidFill>
                </a:ln>
              </p:spPr>
              <p:txBody>
                <a:bodyPr vert="horz" wrap="square" lIns="91440" tIns="45720" rIns="91440" bIns="45720" numCol="1" anchor="t" anchorCtr="0" compatLnSpc="1">
                  <a:noAutofit/>
                </a:bodyPr>
                <a:lstStyle/>
                <a:p>
                  <a:endParaRPr lang="zh-CN" altLang="en-US">
                    <a:cs typeface="+mn-ea"/>
                    <a:sym typeface="+mn-lt"/>
                  </a:endParaRPr>
                </a:p>
              </p:txBody>
            </p:sp>
            <p:sp>
              <p:nvSpPr>
                <p:cNvPr id="87" name="Freeform 96"/>
                <p:cNvSpPr/>
                <p:nvPr/>
              </p:nvSpPr>
              <p:spPr bwMode="auto">
                <a:xfrm>
                  <a:off x="2655835" y="2354504"/>
                  <a:ext cx="33321" cy="238376"/>
                </a:xfrm>
                <a:custGeom>
                  <a:avLst/>
                  <a:gdLst>
                    <a:gd name="T0" fmla="*/ 226 w 230"/>
                    <a:gd name="T1" fmla="*/ 0 h 1632"/>
                    <a:gd name="T2" fmla="*/ 230 w 230"/>
                    <a:gd name="T3" fmla="*/ 1632 h 1632"/>
                    <a:gd name="T4" fmla="*/ 0 w 230"/>
                    <a:gd name="T5" fmla="*/ 1591 h 1632"/>
                    <a:gd name="T6" fmla="*/ 0 w 230"/>
                    <a:gd name="T7" fmla="*/ 279 h 1632"/>
                    <a:gd name="T8" fmla="*/ 226 w 230"/>
                    <a:gd name="T9" fmla="*/ 0 h 1632"/>
                  </a:gdLst>
                  <a:ahLst/>
                  <a:cxnLst>
                    <a:cxn ang="0">
                      <a:pos x="T0" y="T1"/>
                    </a:cxn>
                    <a:cxn ang="0">
                      <a:pos x="T2" y="T3"/>
                    </a:cxn>
                    <a:cxn ang="0">
                      <a:pos x="T4" y="T5"/>
                    </a:cxn>
                    <a:cxn ang="0">
                      <a:pos x="T6" y="T7"/>
                    </a:cxn>
                    <a:cxn ang="0">
                      <a:pos x="T8" y="T9"/>
                    </a:cxn>
                  </a:cxnLst>
                  <a:rect l="0" t="0" r="r" b="b"/>
                  <a:pathLst>
                    <a:path w="230" h="1632">
                      <a:moveTo>
                        <a:pt x="226" y="0"/>
                      </a:moveTo>
                      <a:lnTo>
                        <a:pt x="230" y="1632"/>
                      </a:lnTo>
                      <a:lnTo>
                        <a:pt x="0" y="1591"/>
                      </a:lnTo>
                      <a:lnTo>
                        <a:pt x="0" y="279"/>
                      </a:lnTo>
                      <a:lnTo>
                        <a:pt x="226" y="0"/>
                      </a:lnTo>
                      <a:close/>
                    </a:path>
                  </a:pathLst>
                </a:custGeom>
                <a:grpFill/>
                <a:ln>
                  <a:solidFill>
                    <a:schemeClr val="bg1"/>
                  </a:solidFill>
                </a:ln>
              </p:spPr>
              <p:txBody>
                <a:bodyPr vert="horz" wrap="square" lIns="91440" tIns="45720" rIns="91440" bIns="45720" numCol="1" anchor="t" anchorCtr="0" compatLnSpc="1">
                  <a:noAutofit/>
                </a:bodyPr>
                <a:lstStyle/>
                <a:p>
                  <a:endParaRPr lang="zh-CN" altLang="en-US">
                    <a:cs typeface="+mn-ea"/>
                    <a:sym typeface="+mn-lt"/>
                  </a:endParaRPr>
                </a:p>
              </p:txBody>
            </p:sp>
          </p:grpSp>
          <p:sp>
            <p:nvSpPr>
              <p:cNvPr id="70" name="椭圆 69"/>
              <p:cNvSpPr/>
              <p:nvPr/>
            </p:nvSpPr>
            <p:spPr>
              <a:xfrm>
                <a:off x="11616276" y="6396038"/>
                <a:ext cx="303212" cy="303212"/>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sp>
        <p:nvSpPr>
          <p:cNvPr id="23" name="矩形 22"/>
          <p:cNvSpPr/>
          <p:nvPr/>
        </p:nvSpPr>
        <p:spPr>
          <a:xfrm>
            <a:off x="406217" y="2332990"/>
            <a:ext cx="6378080" cy="1993238"/>
          </a:xfrm>
          <a:prstGeom prst="rect">
            <a:avLst/>
          </a:prstGeom>
        </p:spPr>
        <p:txBody>
          <a:bodyPr wrap="square">
            <a:spAutoFit/>
          </a:bodyPr>
          <a:lstStyle/>
          <a:p>
            <a:pPr algn="just">
              <a:lnSpc>
                <a:spcPct val="150000"/>
              </a:lnSpc>
            </a:pPr>
            <a:r>
              <a:rPr lang="en-US" altLang="zh-CN" sz="1400" dirty="0">
                <a:solidFill>
                  <a:schemeClr val="accent2">
                    <a:lumMod val="75000"/>
                  </a:schemeClr>
                </a:solidFill>
                <a:latin typeface="微软雅黑" panose="020B0503020204020204" charset="-122"/>
                <a:ea typeface="微软雅黑" panose="020B0503020204020204" charset="-122"/>
              </a:rPr>
              <a:t>PPT</a:t>
            </a:r>
            <a:r>
              <a:rPr lang="zh-CN" altLang="en-US" sz="1400" dirty="0">
                <a:solidFill>
                  <a:schemeClr val="accent2">
                    <a:lumMod val="75000"/>
                  </a:schemeClr>
                </a:solidFill>
                <a:latin typeface="微软雅黑" panose="020B0503020204020204" charset="-122"/>
                <a:ea typeface="微软雅黑" panose="020B0503020204020204" charset="-122"/>
              </a:rPr>
              <a:t>，报告</a:t>
            </a:r>
            <a:r>
              <a:rPr lang="en-US" altLang="zh-CN" sz="1400" dirty="0">
                <a:solidFill>
                  <a:schemeClr val="accent2">
                    <a:lumMod val="75000"/>
                  </a:schemeClr>
                </a:solidFill>
                <a:latin typeface="微软雅黑" panose="020B0503020204020204" charset="-122"/>
                <a:ea typeface="微软雅黑" panose="020B0503020204020204" charset="-122"/>
              </a:rPr>
              <a:t>					</a:t>
            </a:r>
            <a:r>
              <a:rPr lang="zh-CN" altLang="en-US" sz="1400" dirty="0">
                <a:solidFill>
                  <a:schemeClr val="accent2">
                    <a:lumMod val="75000"/>
                  </a:schemeClr>
                </a:solidFill>
                <a:latin typeface="微软雅黑" panose="020B0503020204020204" charset="-122"/>
                <a:ea typeface="微软雅黑" panose="020B0503020204020204" charset="-122"/>
              </a:rPr>
              <a:t>周扬</a:t>
            </a:r>
            <a:endParaRPr lang="zh-CN" altLang="en-US" sz="1400" dirty="0">
              <a:solidFill>
                <a:schemeClr val="accent2">
                  <a:lumMod val="75000"/>
                </a:schemeClr>
              </a:solidFill>
              <a:latin typeface="微软雅黑" panose="020B0503020204020204" charset="-122"/>
              <a:ea typeface="微软雅黑" panose="020B0503020204020204" charset="-122"/>
            </a:endParaRPr>
          </a:p>
          <a:p>
            <a:pPr algn="just">
              <a:lnSpc>
                <a:spcPct val="150000"/>
              </a:lnSpc>
            </a:pPr>
            <a:r>
              <a:rPr lang="zh-CN" altLang="en-US" sz="1400" dirty="0">
                <a:solidFill>
                  <a:schemeClr val="accent2">
                    <a:lumMod val="75000"/>
                  </a:schemeClr>
                </a:solidFill>
                <a:latin typeface="微软雅黑" panose="020B0503020204020204" charset="-122"/>
                <a:ea typeface="微软雅黑" panose="020B0503020204020204" charset="-122"/>
              </a:rPr>
              <a:t>功能描述的用例图、用例、活动图</a:t>
            </a:r>
            <a:r>
              <a:rPr lang="en-US" altLang="zh-CN" sz="1400" dirty="0">
                <a:solidFill>
                  <a:schemeClr val="accent2">
                    <a:lumMod val="75000"/>
                  </a:schemeClr>
                </a:solidFill>
                <a:latin typeface="微软雅黑" panose="020B0503020204020204" charset="-122"/>
                <a:ea typeface="微软雅黑" panose="020B0503020204020204" charset="-122"/>
              </a:rPr>
              <a:t>			</a:t>
            </a:r>
            <a:r>
              <a:rPr lang="zh-CN" altLang="en-US" sz="1400" dirty="0">
                <a:solidFill>
                  <a:schemeClr val="accent2">
                    <a:lumMod val="75000"/>
                  </a:schemeClr>
                </a:solidFill>
                <a:latin typeface="微软雅黑" panose="020B0503020204020204" charset="-122"/>
                <a:ea typeface="微软雅黑" panose="020B0503020204020204" charset="-122"/>
              </a:rPr>
              <a:t>尚双征、刘亚飞 </a:t>
            </a:r>
            <a:endParaRPr lang="zh-CN" altLang="en-US" sz="1400" dirty="0">
              <a:solidFill>
                <a:schemeClr val="accent2">
                  <a:lumMod val="75000"/>
                </a:schemeClr>
              </a:solidFill>
              <a:latin typeface="微软雅黑" panose="020B0503020204020204" charset="-122"/>
              <a:ea typeface="微软雅黑" panose="020B0503020204020204" charset="-122"/>
            </a:endParaRPr>
          </a:p>
          <a:p>
            <a:pPr algn="just">
              <a:lnSpc>
                <a:spcPct val="150000"/>
              </a:lnSpc>
            </a:pPr>
            <a:r>
              <a:rPr lang="zh-CN" altLang="en-US" sz="1400" dirty="0">
                <a:solidFill>
                  <a:schemeClr val="accent2">
                    <a:lumMod val="75000"/>
                  </a:schemeClr>
                </a:solidFill>
                <a:latin typeface="微软雅黑" panose="020B0503020204020204" charset="-122"/>
                <a:ea typeface="微软雅黑" panose="020B0503020204020204" charset="-122"/>
              </a:rPr>
              <a:t>类图 、顺序图 </a:t>
            </a:r>
            <a:r>
              <a:rPr lang="en-US" altLang="zh-CN" sz="1400" dirty="0">
                <a:solidFill>
                  <a:schemeClr val="accent2">
                    <a:lumMod val="75000"/>
                  </a:schemeClr>
                </a:solidFill>
                <a:latin typeface="微软雅黑" panose="020B0503020204020204" charset="-122"/>
                <a:ea typeface="微软雅黑" panose="020B0503020204020204" charset="-122"/>
              </a:rPr>
              <a:t>				</a:t>
            </a:r>
            <a:r>
              <a:rPr lang="zh-CN" altLang="en-US" sz="1400" dirty="0">
                <a:solidFill>
                  <a:schemeClr val="accent2">
                    <a:lumMod val="75000"/>
                  </a:schemeClr>
                </a:solidFill>
                <a:latin typeface="微软雅黑" panose="020B0503020204020204" charset="-122"/>
                <a:ea typeface="微软雅黑" panose="020B0503020204020204" charset="-122"/>
              </a:rPr>
              <a:t>周效廉</a:t>
            </a:r>
            <a:endParaRPr lang="zh-CN" altLang="en-US" sz="1400" dirty="0">
              <a:solidFill>
                <a:schemeClr val="accent2">
                  <a:lumMod val="75000"/>
                </a:schemeClr>
              </a:solidFill>
              <a:latin typeface="微软雅黑" panose="020B0503020204020204" charset="-122"/>
              <a:ea typeface="微软雅黑" panose="020B0503020204020204" charset="-122"/>
            </a:endParaRPr>
          </a:p>
          <a:p>
            <a:pPr algn="just">
              <a:lnSpc>
                <a:spcPct val="150000"/>
              </a:lnSpc>
            </a:pPr>
            <a:r>
              <a:rPr lang="zh-CN" altLang="en-US" sz="1400" dirty="0">
                <a:solidFill>
                  <a:schemeClr val="accent2">
                    <a:lumMod val="75000"/>
                  </a:schemeClr>
                </a:solidFill>
                <a:latin typeface="微软雅黑" panose="020B0503020204020204" charset="-122"/>
                <a:ea typeface="微软雅黑" panose="020B0503020204020204" charset="-122"/>
              </a:rPr>
              <a:t>数据库设计 </a:t>
            </a:r>
            <a:r>
              <a:rPr lang="en-US" altLang="zh-CN" sz="1400" dirty="0">
                <a:solidFill>
                  <a:schemeClr val="accent2">
                    <a:lumMod val="75000"/>
                  </a:schemeClr>
                </a:solidFill>
                <a:latin typeface="微软雅黑" panose="020B0503020204020204" charset="-122"/>
                <a:ea typeface="微软雅黑" panose="020B0503020204020204" charset="-122"/>
              </a:rPr>
              <a:t>				</a:t>
            </a:r>
            <a:r>
              <a:rPr lang="zh-CN" altLang="en-US" sz="1400" dirty="0">
                <a:solidFill>
                  <a:schemeClr val="accent2">
                    <a:lumMod val="75000"/>
                  </a:schemeClr>
                </a:solidFill>
                <a:latin typeface="微软雅黑" panose="020B0503020204020204" charset="-122"/>
                <a:ea typeface="微软雅黑" panose="020B0503020204020204" charset="-122"/>
              </a:rPr>
              <a:t>孟宁</a:t>
            </a:r>
            <a:endParaRPr lang="zh-CN" altLang="en-US" sz="1400" dirty="0">
              <a:solidFill>
                <a:schemeClr val="accent2">
                  <a:lumMod val="75000"/>
                </a:schemeClr>
              </a:solidFill>
              <a:latin typeface="微软雅黑" panose="020B0503020204020204" charset="-122"/>
              <a:ea typeface="微软雅黑" panose="020B0503020204020204" charset="-122"/>
            </a:endParaRPr>
          </a:p>
          <a:p>
            <a:pPr algn="just">
              <a:lnSpc>
                <a:spcPct val="150000"/>
              </a:lnSpc>
            </a:pPr>
            <a:r>
              <a:rPr lang="zh-CN" altLang="en-US" sz="1400" dirty="0">
                <a:solidFill>
                  <a:schemeClr val="accent2">
                    <a:lumMod val="75000"/>
                  </a:schemeClr>
                </a:solidFill>
                <a:latin typeface="微软雅黑" panose="020B0503020204020204" charset="-122"/>
                <a:ea typeface="微软雅黑" panose="020B0503020204020204" charset="-122"/>
              </a:rPr>
              <a:t>前端、报告检查</a:t>
            </a:r>
            <a:r>
              <a:rPr lang="en-US" altLang="zh-CN" sz="1400" dirty="0">
                <a:solidFill>
                  <a:schemeClr val="accent2">
                    <a:lumMod val="75000"/>
                  </a:schemeClr>
                </a:solidFill>
                <a:latin typeface="微软雅黑" panose="020B0503020204020204" charset="-122"/>
                <a:ea typeface="微软雅黑" panose="020B0503020204020204" charset="-122"/>
              </a:rPr>
              <a:t>				</a:t>
            </a:r>
            <a:r>
              <a:rPr lang="zh-CN" altLang="en-US" sz="1400" dirty="0">
                <a:solidFill>
                  <a:schemeClr val="accent2">
                    <a:lumMod val="75000"/>
                  </a:schemeClr>
                </a:solidFill>
                <a:latin typeface="微软雅黑" panose="020B0503020204020204" charset="-122"/>
                <a:ea typeface="微软雅黑" panose="020B0503020204020204" charset="-122"/>
              </a:rPr>
              <a:t>成文涛</a:t>
            </a:r>
            <a:endParaRPr lang="zh-CN" altLang="en-US" sz="1400" dirty="0">
              <a:solidFill>
                <a:schemeClr val="accent2">
                  <a:lumMod val="75000"/>
                </a:schemeClr>
              </a:solidFill>
              <a:latin typeface="微软雅黑" panose="020B0503020204020204" charset="-122"/>
              <a:ea typeface="微软雅黑" panose="020B0503020204020204" charset="-122"/>
            </a:endParaRPr>
          </a:p>
          <a:p>
            <a:pPr algn="just">
              <a:lnSpc>
                <a:spcPct val="150000"/>
              </a:lnSpc>
            </a:pPr>
            <a:r>
              <a:rPr lang="zh-CN" altLang="en-US" sz="1400" dirty="0">
                <a:solidFill>
                  <a:schemeClr val="accent2">
                    <a:lumMod val="75000"/>
                  </a:schemeClr>
                </a:solidFill>
                <a:latin typeface="微软雅黑" panose="020B0503020204020204" charset="-122"/>
                <a:ea typeface="微软雅黑" panose="020B0503020204020204" charset="-122"/>
              </a:rPr>
              <a:t>后端、调试</a:t>
            </a:r>
            <a:r>
              <a:rPr lang="en-US" altLang="zh-CN" sz="1400" dirty="0">
                <a:solidFill>
                  <a:schemeClr val="accent2">
                    <a:lumMod val="75000"/>
                  </a:schemeClr>
                </a:solidFill>
                <a:latin typeface="微软雅黑" panose="020B0503020204020204" charset="-122"/>
                <a:ea typeface="微软雅黑" panose="020B0503020204020204" charset="-122"/>
              </a:rPr>
              <a:t>					</a:t>
            </a:r>
            <a:r>
              <a:rPr lang="zh-CN" altLang="en-US" sz="1400" dirty="0">
                <a:solidFill>
                  <a:schemeClr val="accent2">
                    <a:lumMod val="75000"/>
                  </a:schemeClr>
                </a:solidFill>
                <a:latin typeface="微软雅黑" panose="020B0503020204020204" charset="-122"/>
                <a:ea typeface="微软雅黑" panose="020B0503020204020204" charset="-122"/>
              </a:rPr>
              <a:t>谢翔宇</a:t>
            </a:r>
            <a:endParaRPr lang="zh-CN" altLang="en-US" sz="1400" dirty="0">
              <a:solidFill>
                <a:schemeClr val="accent2">
                  <a:lumMod val="75000"/>
                </a:schemeClr>
              </a:solidFill>
              <a:latin typeface="微软雅黑" panose="020B0503020204020204" charset="-122"/>
              <a:ea typeface="微软雅黑" panose="020B0503020204020204" charset="-122"/>
            </a:endParaRPr>
          </a:p>
        </p:txBody>
      </p:sp>
      <p:sp>
        <p:nvSpPr>
          <p:cNvPr id="31" name="文本占位符 85"/>
          <p:cNvSpPr txBox="1"/>
          <p:nvPr/>
        </p:nvSpPr>
        <p:spPr>
          <a:xfrm>
            <a:off x="8013065" y="2005965"/>
            <a:ext cx="3512185" cy="1716239"/>
          </a:xfrm>
          <a:prstGeom prst="rect">
            <a:avLst/>
          </a:prstGeom>
          <a:ln>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spcBef>
                <a:spcPts val="0"/>
              </a:spcBef>
              <a:buNone/>
            </a:pPr>
            <a:r>
              <a:rPr lang="en-US" sz="11500" dirty="0">
                <a:ln>
                  <a:gradFill>
                    <a:gsLst>
                      <a:gs pos="0">
                        <a:schemeClr val="bg1">
                          <a:alpha val="17000"/>
                          <a:lumMod val="94000"/>
                        </a:schemeClr>
                      </a:gs>
                      <a:gs pos="100000">
                        <a:srgbClr val="2F6CBA">
                          <a:alpha val="0"/>
                        </a:srgbClr>
                      </a:gs>
                    </a:gsLst>
                    <a:lin ang="5400000" scaled="1"/>
                  </a:gradFill>
                </a:ln>
                <a:noFill/>
                <a:latin typeface="方正小标宋简体" panose="03000509000000000000" pitchFamily="65" charset="-122"/>
                <a:ea typeface="方正小标宋简体" panose="03000509000000000000" pitchFamily="65" charset="-122"/>
                <a:cs typeface="+mj-lt"/>
                <a:sym typeface="+mn-lt"/>
              </a:rPr>
              <a:t>topic</a:t>
            </a:r>
            <a:endParaRPr lang="en-US" sz="11500" dirty="0">
              <a:ln>
                <a:gradFill>
                  <a:gsLst>
                    <a:gs pos="0">
                      <a:schemeClr val="bg1">
                        <a:alpha val="17000"/>
                        <a:lumMod val="94000"/>
                      </a:schemeClr>
                    </a:gs>
                    <a:gs pos="100000">
                      <a:srgbClr val="2F6CBA">
                        <a:alpha val="0"/>
                      </a:srgbClr>
                    </a:gs>
                  </a:gsLst>
                  <a:lin ang="5400000" scaled="1"/>
                </a:gradFill>
              </a:ln>
              <a:noFill/>
              <a:latin typeface="方正小标宋简体" panose="03000509000000000000" pitchFamily="65" charset="-122"/>
              <a:ea typeface="方正小标宋简体" panose="03000509000000000000" pitchFamily="65" charset="-122"/>
              <a:cs typeface="+mj-lt"/>
              <a:sym typeface="+mn-lt"/>
            </a:endParaRPr>
          </a:p>
        </p:txBody>
      </p:sp>
      <p:sp>
        <p:nvSpPr>
          <p:cNvPr id="34" name="椭圆 33"/>
          <p:cNvSpPr/>
          <p:nvPr/>
        </p:nvSpPr>
        <p:spPr>
          <a:xfrm>
            <a:off x="9575165" y="550799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1151870" y="3074035"/>
            <a:ext cx="1487170" cy="148717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4474346" y="266330"/>
            <a:ext cx="1988598" cy="276999"/>
          </a:xfrm>
          <a:prstGeom prst="rect">
            <a:avLst/>
          </a:prstGeom>
          <a:noFill/>
        </p:spPr>
        <p:txBody>
          <a:bodyPr wrap="square" rtlCol="0">
            <a:spAutoFit/>
          </a:bodyPr>
          <a:lstStyle/>
          <a:p>
            <a:r>
              <a:rPr lang="en-US" altLang="zh-CN" sz="1200" dirty="0">
                <a:solidFill>
                  <a:srgbClr val="FFFFFF"/>
                </a:solidFill>
              </a:rPr>
              <a:t>https://www.ypppt.com/</a:t>
            </a:r>
            <a:endParaRPr lang="zh-CN" altLang="en-US" sz="1200" dirty="0">
              <a:solidFill>
                <a:srgbClr val="FFFFFF"/>
              </a:solidFill>
            </a:endParaRPr>
          </a:p>
        </p:txBody>
      </p:sp>
      <p:sp>
        <p:nvSpPr>
          <p:cNvPr id="3" name="iSļíḍè"/>
          <p:cNvSpPr/>
          <p:nvPr/>
        </p:nvSpPr>
        <p:spPr>
          <a:xfrm>
            <a:off x="340577" y="4561327"/>
            <a:ext cx="5761810" cy="1933665"/>
          </a:xfrm>
          <a:prstGeom prst="rect">
            <a:avLst/>
          </a:prstGeom>
          <a:solidFill>
            <a:schemeClr val="bg1"/>
          </a:solidFill>
          <a:ln>
            <a:solidFill>
              <a:schemeClr val="bg1">
                <a:lumMod val="75000"/>
              </a:schemeClr>
            </a:solidFill>
          </a:ln>
        </p:spPr>
        <p:txBody>
          <a:bodyPr wrap="square" lIns="91440" tIns="45720" rIns="91440" bIns="45720" anchor="ctr">
            <a:normAutofit/>
          </a:bodyPr>
          <a:lstStyle/>
          <a:p>
            <a:r>
              <a:rPr lang="zh-CN" altLang="en-US" sz="1400" b="1" spc="300" dirty="0">
                <a:solidFill>
                  <a:schemeClr val="accent2">
                    <a:lumMod val="75000"/>
                  </a:schemeClr>
                </a:solidFill>
                <a:latin typeface="微软雅黑" panose="020B0503020204020204" charset="-122"/>
                <a:ea typeface="微软雅黑" panose="020B0503020204020204" charset="-122"/>
                <a:sym typeface="+mn-ea"/>
              </a:rPr>
              <a:t>占比：成文涛（</a:t>
            </a:r>
            <a:r>
              <a:rPr lang="en-US" altLang="zh-CN" sz="1400" b="1" spc="300" dirty="0">
                <a:solidFill>
                  <a:schemeClr val="accent2">
                    <a:lumMod val="75000"/>
                  </a:schemeClr>
                </a:solidFill>
                <a:latin typeface="微软雅黑" panose="020B0503020204020204" charset="-122"/>
                <a:ea typeface="微软雅黑" panose="020B0503020204020204" charset="-122"/>
                <a:sym typeface="+mn-ea"/>
              </a:rPr>
              <a:t>17.3%</a:t>
            </a:r>
            <a:r>
              <a:rPr lang="zh-CN" altLang="en-US" sz="1400" b="1" spc="300" dirty="0">
                <a:solidFill>
                  <a:schemeClr val="accent2">
                    <a:lumMod val="75000"/>
                  </a:schemeClr>
                </a:solidFill>
                <a:latin typeface="微软雅黑" panose="020B0503020204020204" charset="-122"/>
                <a:ea typeface="微软雅黑" panose="020B0503020204020204" charset="-122"/>
                <a:sym typeface="+mn-ea"/>
              </a:rPr>
              <a:t>） 谢翔宇（</a:t>
            </a:r>
            <a:r>
              <a:rPr lang="en-US" altLang="zh-CN" sz="1400" b="1" spc="300" dirty="0">
                <a:solidFill>
                  <a:schemeClr val="accent2">
                    <a:lumMod val="75000"/>
                  </a:schemeClr>
                </a:solidFill>
                <a:latin typeface="微软雅黑" panose="020B0503020204020204" charset="-122"/>
                <a:ea typeface="微软雅黑" panose="020B0503020204020204" charset="-122"/>
                <a:sym typeface="+mn-ea"/>
              </a:rPr>
              <a:t>20.3%</a:t>
            </a:r>
            <a:r>
              <a:rPr lang="zh-CN" altLang="en-US" sz="1400" b="1" spc="300" dirty="0">
                <a:solidFill>
                  <a:schemeClr val="accent2">
                    <a:lumMod val="75000"/>
                  </a:schemeClr>
                </a:solidFill>
                <a:latin typeface="微软雅黑" panose="020B0503020204020204" charset="-122"/>
                <a:ea typeface="微软雅黑" panose="020B0503020204020204" charset="-122"/>
                <a:sym typeface="+mn-ea"/>
              </a:rPr>
              <a:t>） </a:t>
            </a:r>
            <a:endParaRPr lang="en-US" altLang="zh-CN" sz="1400" b="1" spc="300" dirty="0">
              <a:solidFill>
                <a:schemeClr val="accent2">
                  <a:lumMod val="75000"/>
                </a:schemeClr>
              </a:solidFill>
              <a:latin typeface="微软雅黑" panose="020B0503020204020204" charset="-122"/>
              <a:ea typeface="微软雅黑" panose="020B0503020204020204" charset="-122"/>
              <a:sym typeface="+mn-ea"/>
            </a:endParaRPr>
          </a:p>
          <a:p>
            <a:r>
              <a:rPr lang="en-US" altLang="zh-CN" sz="1400" b="1" spc="300" dirty="0">
                <a:solidFill>
                  <a:schemeClr val="accent2">
                    <a:lumMod val="75000"/>
                  </a:schemeClr>
                </a:solidFill>
                <a:latin typeface="微软雅黑" panose="020B0503020204020204" charset="-122"/>
                <a:ea typeface="微软雅黑" panose="020B0503020204020204" charset="-122"/>
                <a:sym typeface="+mn-ea"/>
              </a:rPr>
              <a:t>       </a:t>
            </a:r>
            <a:r>
              <a:rPr lang="zh-CN" altLang="en-US" sz="1400" b="1" spc="300" dirty="0">
                <a:solidFill>
                  <a:schemeClr val="accent2">
                    <a:lumMod val="75000"/>
                  </a:schemeClr>
                </a:solidFill>
                <a:latin typeface="微软雅黑" panose="020B0503020204020204" charset="-122"/>
                <a:ea typeface="微软雅黑" panose="020B0503020204020204" charset="-122"/>
                <a:sym typeface="+mn-ea"/>
              </a:rPr>
              <a:t>尚双征（</a:t>
            </a:r>
            <a:r>
              <a:rPr lang="en-US" altLang="zh-CN" sz="1400" b="1" spc="300" dirty="0">
                <a:solidFill>
                  <a:schemeClr val="accent2">
                    <a:lumMod val="75000"/>
                  </a:schemeClr>
                </a:solidFill>
                <a:latin typeface="微软雅黑" panose="020B0503020204020204" charset="-122"/>
                <a:ea typeface="微软雅黑" panose="020B0503020204020204" charset="-122"/>
                <a:sym typeface="+mn-ea"/>
              </a:rPr>
              <a:t>14.3%</a:t>
            </a:r>
            <a:r>
              <a:rPr lang="zh-CN" altLang="en-US" sz="1400" b="1" spc="300" dirty="0">
                <a:solidFill>
                  <a:schemeClr val="accent2">
                    <a:lumMod val="75000"/>
                  </a:schemeClr>
                </a:solidFill>
                <a:latin typeface="微软雅黑" panose="020B0503020204020204" charset="-122"/>
                <a:ea typeface="微软雅黑" panose="020B0503020204020204" charset="-122"/>
                <a:sym typeface="+mn-ea"/>
              </a:rPr>
              <a:t>） 孟宁（</a:t>
            </a:r>
            <a:r>
              <a:rPr lang="en-US" altLang="zh-CN" sz="1400" b="1" spc="300" dirty="0">
                <a:solidFill>
                  <a:schemeClr val="accent2">
                    <a:lumMod val="75000"/>
                  </a:schemeClr>
                </a:solidFill>
                <a:latin typeface="微软雅黑" panose="020B0503020204020204" charset="-122"/>
                <a:ea typeface="微软雅黑" panose="020B0503020204020204" charset="-122"/>
                <a:sym typeface="+mn-ea"/>
              </a:rPr>
              <a:t>11.3%</a:t>
            </a:r>
            <a:r>
              <a:rPr lang="zh-CN" altLang="en-US" sz="1400" b="1" spc="300" dirty="0">
                <a:solidFill>
                  <a:schemeClr val="accent2">
                    <a:lumMod val="75000"/>
                  </a:schemeClr>
                </a:solidFill>
                <a:latin typeface="微软雅黑" panose="020B0503020204020204" charset="-122"/>
                <a:ea typeface="微软雅黑" panose="020B0503020204020204" charset="-122"/>
                <a:sym typeface="+mn-ea"/>
              </a:rPr>
              <a:t>） </a:t>
            </a:r>
            <a:endParaRPr lang="en-US" altLang="zh-CN" sz="1400" b="1" spc="300" dirty="0">
              <a:solidFill>
                <a:schemeClr val="accent2">
                  <a:lumMod val="75000"/>
                </a:schemeClr>
              </a:solidFill>
              <a:latin typeface="微软雅黑" panose="020B0503020204020204" charset="-122"/>
              <a:ea typeface="微软雅黑" panose="020B0503020204020204" charset="-122"/>
              <a:sym typeface="+mn-ea"/>
            </a:endParaRPr>
          </a:p>
          <a:p>
            <a:r>
              <a:rPr lang="en-US" altLang="zh-CN" sz="1400" b="1" spc="300" dirty="0">
                <a:solidFill>
                  <a:schemeClr val="accent2">
                    <a:lumMod val="75000"/>
                  </a:schemeClr>
                </a:solidFill>
                <a:latin typeface="微软雅黑" panose="020B0503020204020204" charset="-122"/>
                <a:ea typeface="微软雅黑" panose="020B0503020204020204" charset="-122"/>
                <a:sym typeface="+mn-ea"/>
              </a:rPr>
              <a:t>       </a:t>
            </a:r>
            <a:r>
              <a:rPr lang="zh-CN" altLang="en-US" sz="1400" b="1" spc="300" dirty="0">
                <a:solidFill>
                  <a:schemeClr val="accent2">
                    <a:lumMod val="75000"/>
                  </a:schemeClr>
                </a:solidFill>
                <a:latin typeface="微软雅黑" panose="020B0503020204020204" charset="-122"/>
                <a:ea typeface="微软雅黑" panose="020B0503020204020204" charset="-122"/>
                <a:sym typeface="+mn-ea"/>
              </a:rPr>
              <a:t>刘亚飞（</a:t>
            </a:r>
            <a:r>
              <a:rPr lang="en-US" altLang="zh-CN" sz="1400" b="1" spc="300" dirty="0">
                <a:solidFill>
                  <a:schemeClr val="accent2">
                    <a:lumMod val="75000"/>
                  </a:schemeClr>
                </a:solidFill>
                <a:latin typeface="微软雅黑" panose="020B0503020204020204" charset="-122"/>
                <a:ea typeface="微软雅黑" panose="020B0503020204020204" charset="-122"/>
                <a:sym typeface="+mn-ea"/>
              </a:rPr>
              <a:t>11.3%</a:t>
            </a:r>
            <a:r>
              <a:rPr lang="zh-CN" altLang="en-US" sz="1400" b="1" spc="300" dirty="0">
                <a:solidFill>
                  <a:schemeClr val="accent2">
                    <a:lumMod val="75000"/>
                  </a:schemeClr>
                </a:solidFill>
                <a:latin typeface="微软雅黑" panose="020B0503020204020204" charset="-122"/>
                <a:ea typeface="微软雅黑" panose="020B0503020204020204" charset="-122"/>
                <a:sym typeface="+mn-ea"/>
              </a:rPr>
              <a:t>） 周效廉（</a:t>
            </a:r>
            <a:r>
              <a:rPr lang="en-US" altLang="zh-CN" sz="1400" b="1" spc="300" dirty="0">
                <a:solidFill>
                  <a:schemeClr val="accent2">
                    <a:lumMod val="75000"/>
                  </a:schemeClr>
                </a:solidFill>
                <a:latin typeface="微软雅黑" panose="020B0503020204020204" charset="-122"/>
                <a:ea typeface="微软雅黑" panose="020B0503020204020204" charset="-122"/>
                <a:sym typeface="+mn-ea"/>
              </a:rPr>
              <a:t>14.3%</a:t>
            </a:r>
            <a:r>
              <a:rPr lang="zh-CN" altLang="en-US" sz="1400" b="1" spc="300" dirty="0">
                <a:solidFill>
                  <a:schemeClr val="accent2">
                    <a:lumMod val="75000"/>
                  </a:schemeClr>
                </a:solidFill>
                <a:latin typeface="微软雅黑" panose="020B0503020204020204" charset="-122"/>
                <a:ea typeface="微软雅黑" panose="020B0503020204020204" charset="-122"/>
                <a:sym typeface="+mn-ea"/>
              </a:rPr>
              <a:t>）</a:t>
            </a:r>
            <a:endParaRPr lang="en-US" altLang="zh-CN" sz="1400" b="1" spc="300" dirty="0">
              <a:solidFill>
                <a:schemeClr val="accent2">
                  <a:lumMod val="75000"/>
                </a:schemeClr>
              </a:solidFill>
              <a:latin typeface="微软雅黑" panose="020B0503020204020204" charset="-122"/>
              <a:ea typeface="微软雅黑" panose="020B0503020204020204" charset="-122"/>
              <a:sym typeface="+mn-ea"/>
            </a:endParaRPr>
          </a:p>
          <a:p>
            <a:r>
              <a:rPr lang="zh-CN" altLang="en-US" sz="1400" b="1" spc="300" dirty="0">
                <a:solidFill>
                  <a:schemeClr val="accent2">
                    <a:lumMod val="75000"/>
                  </a:schemeClr>
                </a:solidFill>
                <a:latin typeface="微软雅黑" panose="020B0503020204020204" charset="-122"/>
                <a:ea typeface="微软雅黑" panose="020B0503020204020204" charset="-122"/>
                <a:sym typeface="+mn-ea"/>
              </a:rPr>
              <a:t>       周扬</a:t>
            </a:r>
            <a:r>
              <a:rPr lang="en-US" altLang="zh-CN" sz="1400" b="1" spc="300" dirty="0">
                <a:solidFill>
                  <a:schemeClr val="accent2">
                    <a:lumMod val="75000"/>
                  </a:schemeClr>
                </a:solidFill>
                <a:latin typeface="微软雅黑" panose="020B0503020204020204" charset="-122"/>
                <a:ea typeface="微软雅黑" panose="020B0503020204020204" charset="-122"/>
                <a:sym typeface="+mn-ea"/>
              </a:rPr>
              <a:t>(11.3%)</a:t>
            </a:r>
            <a:endParaRPr lang="zh-CN" altLang="en-US" sz="14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080" y="-5080"/>
            <a:ext cx="12205335" cy="6863080"/>
            <a:chOff x="-8" y="-8"/>
            <a:chExt cx="19221" cy="10808"/>
          </a:xfrm>
        </p:grpSpPr>
        <p:pic>
          <p:nvPicPr>
            <p:cNvPr id="109" name="图片 108"/>
            <p:cNvPicPr>
              <a:picLocks noChangeAspect="1"/>
            </p:cNvPicPr>
            <p:nvPr/>
          </p:nvPicPr>
          <p:blipFill>
            <a:blip r:embed="rId1"/>
            <a:srcRect b="17500"/>
            <a:stretch>
              <a:fillRect/>
            </a:stretch>
          </p:blipFill>
          <p:spPr>
            <a:xfrm>
              <a:off x="14" y="-8"/>
              <a:ext cx="19182" cy="10808"/>
            </a:xfrm>
            <a:prstGeom prst="rect">
              <a:avLst/>
            </a:prstGeom>
          </p:spPr>
        </p:pic>
        <p:sp>
          <p:nvSpPr>
            <p:cNvPr id="5" name="矩形 4"/>
            <p:cNvSpPr/>
            <p:nvPr/>
          </p:nvSpPr>
          <p:spPr>
            <a:xfrm>
              <a:off x="-8" y="0"/>
              <a:ext cx="19221" cy="10800"/>
            </a:xfrm>
            <a:prstGeom prst="rect">
              <a:avLst/>
            </a:prstGeom>
            <a:gradFill>
              <a:gsLst>
                <a:gs pos="28000">
                  <a:srgbClr val="FFFFFF">
                    <a:alpha val="100000"/>
                  </a:srgbClr>
                </a:gs>
                <a:gs pos="79000">
                  <a:schemeClr val="bg1">
                    <a:alpha val="92000"/>
                  </a:schemeClr>
                </a:gs>
                <a:gs pos="55000">
                  <a:schemeClr val="bg1">
                    <a:alpha val="92000"/>
                  </a:schemeClr>
                </a:gs>
              </a:gsLst>
              <a:lin ang="42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PA-矩形 1"/>
          <p:cNvSpPr>
            <a:spLocks noChangeAspect="1"/>
          </p:cNvSpPr>
          <p:nvPr>
            <p:custDataLst>
              <p:tags r:id="rId2"/>
            </p:custDataLst>
          </p:nvPr>
        </p:nvSpPr>
        <p:spPr>
          <a:xfrm>
            <a:off x="-13970" y="0"/>
            <a:ext cx="8377555" cy="6858000"/>
          </a:xfrm>
          <a:prstGeom prst="rect">
            <a:avLst/>
          </a:prstGeom>
          <a:solidFill>
            <a:schemeClr val="accent2">
              <a:alpha val="9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占位符 85"/>
          <p:cNvSpPr txBox="1"/>
          <p:nvPr/>
        </p:nvSpPr>
        <p:spPr>
          <a:xfrm>
            <a:off x="615315" y="1440815"/>
            <a:ext cx="7867650" cy="3308983"/>
          </a:xfrm>
          <a:prstGeom prst="rect">
            <a:avLst/>
          </a:prstGeom>
          <a:ln>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spcBef>
                <a:spcPts val="0"/>
              </a:spcBef>
              <a:buNone/>
            </a:pPr>
            <a:r>
              <a:rPr sz="11500" dirty="0">
                <a:ln>
                  <a:gradFill>
                    <a:gsLst>
                      <a:gs pos="0">
                        <a:schemeClr val="bg1">
                          <a:alpha val="17000"/>
                          <a:lumMod val="94000"/>
                        </a:schemeClr>
                      </a:gs>
                      <a:gs pos="100000">
                        <a:srgbClr val="2F6CBA">
                          <a:alpha val="0"/>
                        </a:srgbClr>
                      </a:gs>
                    </a:gsLst>
                    <a:lin ang="5400000" scaled="1"/>
                  </a:gradFill>
                </a:ln>
                <a:noFill/>
                <a:latin typeface="方正小标宋简体" panose="03000509000000000000" pitchFamily="65" charset="-122"/>
                <a:ea typeface="方正小标宋简体" panose="03000509000000000000" pitchFamily="65" charset="-122"/>
                <a:cs typeface="+mj-lt"/>
                <a:sym typeface="+mn-lt"/>
              </a:rPr>
              <a:t>Template for student </a:t>
            </a:r>
            <a:endParaRPr sz="11500" dirty="0">
              <a:ln>
                <a:gradFill>
                  <a:gsLst>
                    <a:gs pos="0">
                      <a:schemeClr val="bg1">
                        <a:alpha val="17000"/>
                        <a:lumMod val="94000"/>
                      </a:schemeClr>
                    </a:gs>
                    <a:gs pos="100000">
                      <a:srgbClr val="2F6CBA">
                        <a:alpha val="0"/>
                      </a:srgbClr>
                    </a:gs>
                  </a:gsLst>
                  <a:lin ang="5400000" scaled="1"/>
                </a:gradFill>
              </a:ln>
              <a:noFill/>
              <a:latin typeface="方正小标宋简体" panose="03000509000000000000" pitchFamily="65" charset="-122"/>
              <a:ea typeface="方正小标宋简体" panose="03000509000000000000" pitchFamily="65" charset="-122"/>
              <a:cs typeface="+mj-lt"/>
              <a:sym typeface="+mn-lt"/>
            </a:endParaRPr>
          </a:p>
        </p:txBody>
      </p:sp>
      <p:sp>
        <p:nvSpPr>
          <p:cNvPr id="36" name="标题 1"/>
          <p:cNvSpPr txBox="1"/>
          <p:nvPr/>
        </p:nvSpPr>
        <p:spPr>
          <a:xfrm>
            <a:off x="968375" y="2371716"/>
            <a:ext cx="7055958" cy="1639744"/>
          </a:xfrm>
          <a:prstGeom prst="rect">
            <a:avLst/>
          </a:prstGeom>
        </p:spPr>
        <p:txBody>
          <a:bodyPr>
            <a:spAutoFit/>
          </a:bodyPr>
          <a:lstStyle>
            <a:defPPr>
              <a:defRPr lang="zh-CN"/>
            </a:defPPr>
            <a:lvl1pPr algn="ctr">
              <a:lnSpc>
                <a:spcPct val="120000"/>
              </a:lnSpc>
              <a:spcBef>
                <a:spcPct val="0"/>
              </a:spcBef>
              <a:buNone/>
              <a:defRPr sz="4400">
                <a:gradFill>
                  <a:gsLst>
                    <a:gs pos="0">
                      <a:schemeClr val="accent1">
                        <a:lumMod val="60000"/>
                        <a:lumOff val="40000"/>
                      </a:schemeClr>
                    </a:gs>
                    <a:gs pos="55000">
                      <a:schemeClr val="accent1"/>
                    </a:gs>
                  </a:gsLst>
                  <a:lin ang="5400000" scaled="1"/>
                </a:gradFill>
                <a:effectLst>
                  <a:outerShdw blurRad="127000" sx="102000" sy="102000" algn="ctr" rotWithShape="0">
                    <a:schemeClr val="accent1">
                      <a:alpha val="30000"/>
                    </a:schemeClr>
                  </a:outerShdw>
                </a:effectLst>
                <a:latin typeface="+mj-ea"/>
                <a:ea typeface="+mj-ea"/>
                <a:cs typeface="+mj-cs"/>
              </a:defRPr>
            </a:lvl1pPr>
          </a:lstStyle>
          <a:p>
            <a:pPr algn="l"/>
            <a:r>
              <a:rPr lang="zh-CN" sz="8800" b="1" dirty="0">
                <a:solidFill>
                  <a:schemeClr val="bg1"/>
                </a:solidFill>
                <a:effectLst/>
                <a:latin typeface="方正小标宋简体" panose="03000509000000000000" pitchFamily="65" charset="-122"/>
                <a:ea typeface="方正小标宋简体" panose="03000509000000000000" pitchFamily="65" charset="-122"/>
                <a:cs typeface="+mn-ea"/>
                <a:sym typeface="+mn-lt"/>
              </a:rPr>
              <a:t>谢谢指导</a:t>
            </a:r>
            <a:endParaRPr lang="zh-CN" sz="8800" b="1" dirty="0">
              <a:solidFill>
                <a:schemeClr val="bg1"/>
              </a:solidFill>
              <a:effectLst/>
              <a:latin typeface="方正小标宋简体" panose="03000509000000000000" pitchFamily="65" charset="-122"/>
              <a:ea typeface="方正小标宋简体" panose="03000509000000000000" pitchFamily="65" charset="-122"/>
              <a:cs typeface="+mn-ea"/>
              <a:sym typeface="+mn-lt"/>
            </a:endParaRPr>
          </a:p>
        </p:txBody>
      </p:sp>
      <p:sp>
        <p:nvSpPr>
          <p:cNvPr id="37" name="文本占位符 85"/>
          <p:cNvSpPr txBox="1"/>
          <p:nvPr/>
        </p:nvSpPr>
        <p:spPr>
          <a:xfrm>
            <a:off x="1006475" y="4407514"/>
            <a:ext cx="4494530" cy="312420"/>
          </a:xfrm>
          <a:prstGeom prst="rect">
            <a:avLst/>
          </a:prstGeom>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spcBef>
                <a:spcPts val="0"/>
              </a:spcBef>
              <a:buNone/>
            </a:pPr>
            <a:r>
              <a:rPr sz="1600" dirty="0">
                <a:solidFill>
                  <a:schemeClr val="bg1"/>
                </a:solidFill>
                <a:latin typeface="+mj-lt"/>
                <a:cs typeface="+mj-lt"/>
                <a:sym typeface="+mn-lt"/>
              </a:rPr>
              <a:t>Template for student defense of chang 'an university</a:t>
            </a:r>
            <a:endParaRPr sz="1600" dirty="0">
              <a:solidFill>
                <a:schemeClr val="bg1"/>
              </a:solidFill>
              <a:latin typeface="+mj-lt"/>
              <a:cs typeface="+mj-lt"/>
              <a:sym typeface="+mn-lt"/>
            </a:endParaRPr>
          </a:p>
        </p:txBody>
      </p:sp>
      <p:cxnSp>
        <p:nvCxnSpPr>
          <p:cNvPr id="10" name="直接连接符 9"/>
          <p:cNvCxnSpPr/>
          <p:nvPr/>
        </p:nvCxnSpPr>
        <p:spPr>
          <a:xfrm>
            <a:off x="1006475" y="4288790"/>
            <a:ext cx="4292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PA-圆角矩形 5"/>
          <p:cNvSpPr/>
          <p:nvPr>
            <p:custDataLst>
              <p:tags r:id="rId3"/>
            </p:custDataLst>
          </p:nvPr>
        </p:nvSpPr>
        <p:spPr>
          <a:xfrm>
            <a:off x="9095740" y="2364105"/>
            <a:ext cx="2365375" cy="1611630"/>
          </a:xfrm>
          <a:prstGeom prst="roundRect">
            <a:avLst>
              <a:gd name="adj" fmla="val 0"/>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PA-圆角矩形 5"/>
          <p:cNvSpPr/>
          <p:nvPr>
            <p:custDataLst>
              <p:tags r:id="rId4"/>
            </p:custDataLst>
          </p:nvPr>
        </p:nvSpPr>
        <p:spPr>
          <a:xfrm>
            <a:off x="9095740" y="4191000"/>
            <a:ext cx="2365375" cy="457200"/>
          </a:xfrm>
          <a:prstGeom prst="roundRect">
            <a:avLst>
              <a:gd name="adj" fmla="val 0"/>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PA-矩形 6"/>
          <p:cNvSpPr/>
          <p:nvPr>
            <p:custDataLst>
              <p:tags r:id="rId5"/>
            </p:custDataLst>
          </p:nvPr>
        </p:nvSpPr>
        <p:spPr>
          <a:xfrm>
            <a:off x="9122320" y="2772886"/>
            <a:ext cx="2189024" cy="738664"/>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zh-CN" altLang="zh-CN" sz="1600" dirty="0">
                <a:solidFill>
                  <a:schemeClr val="accent5">
                    <a:lumMod val="75000"/>
                  </a:schemeClr>
                </a:solidFill>
                <a:latin typeface="微软雅黑" panose="020B0503020204020204" charset="-122"/>
                <a:ea typeface="微软雅黑" panose="020B0503020204020204" charset="-122"/>
                <a:cs typeface="微软雅黑" panose="020B0503020204020204" charset="-122"/>
              </a:rPr>
              <a:t>答辩学生：</a:t>
            </a:r>
            <a:r>
              <a:rPr lang="en-US" altLang="zh-CN" sz="1600" dirty="0">
                <a:solidFill>
                  <a:schemeClr val="accent5">
                    <a:lumMod val="75000"/>
                  </a:schemeClr>
                </a:solidFill>
                <a:latin typeface="微软雅黑" panose="020B0503020204020204" charset="-122"/>
                <a:ea typeface="微软雅黑" panose="020B0503020204020204" charset="-122"/>
                <a:cs typeface="微软雅黑" panose="020B0503020204020204" charset="-122"/>
              </a:rPr>
              <a:t> </a:t>
            </a:r>
            <a:r>
              <a:rPr lang="zh-CN" altLang="en-US" sz="1600" dirty="0">
                <a:solidFill>
                  <a:schemeClr val="accent5">
                    <a:lumMod val="75000"/>
                  </a:schemeClr>
                </a:solidFill>
                <a:latin typeface="微软雅黑" panose="020B0503020204020204" charset="-122"/>
                <a:ea typeface="微软雅黑" panose="020B0503020204020204" charset="-122"/>
                <a:cs typeface="微软雅黑" panose="020B0503020204020204" charset="-122"/>
              </a:rPr>
              <a:t>周效廉</a:t>
            </a:r>
            <a:r>
              <a:rPr lang="en-US" altLang="zh-CN" sz="1600" dirty="0">
                <a:solidFill>
                  <a:schemeClr val="accent5">
                    <a:lumMod val="75000"/>
                  </a:schemeClr>
                </a:solidFill>
                <a:latin typeface="微软雅黑" panose="020B0503020204020204" charset="-122"/>
                <a:ea typeface="微软雅黑" panose="020B0503020204020204" charset="-122"/>
                <a:cs typeface="微软雅黑" panose="020B0503020204020204" charset="-122"/>
              </a:rPr>
              <a:t> </a:t>
            </a:r>
            <a:endParaRPr lang="en-US" altLang="zh-CN" sz="1600" dirty="0">
              <a:solidFill>
                <a:schemeClr val="accent5">
                  <a:lumMod val="75000"/>
                </a:schemeClr>
              </a:solidFill>
              <a:latin typeface="微软雅黑" panose="020B0503020204020204" charset="-122"/>
              <a:ea typeface="微软雅黑" panose="020B0503020204020204" charset="-122"/>
              <a:cs typeface="微软雅黑" panose="020B0503020204020204" charset="-122"/>
            </a:endParaRPr>
          </a:p>
          <a:p>
            <a:pPr lvl="0" algn="ctr">
              <a:defRPr/>
            </a:pPr>
            <a:r>
              <a:rPr lang="en-US" altLang="zh-CN" sz="1600" dirty="0">
                <a:solidFill>
                  <a:schemeClr val="accent5">
                    <a:lumMod val="75000"/>
                  </a:schemeClr>
                </a:solidFill>
                <a:latin typeface="微软雅黑" panose="020B0503020204020204" charset="-122"/>
                <a:ea typeface="微软雅黑" panose="020B0503020204020204" charset="-122"/>
                <a:cs typeface="微软雅黑" panose="020B0503020204020204" charset="-122"/>
              </a:rPr>
              <a:t> </a:t>
            </a:r>
            <a:r>
              <a:rPr lang="zh-CN" altLang="en-US" sz="1600" dirty="0">
                <a:solidFill>
                  <a:schemeClr val="accent5">
                    <a:lumMod val="75000"/>
                  </a:schemeClr>
                </a:solidFill>
                <a:latin typeface="微软雅黑" panose="020B0503020204020204" charset="-122"/>
                <a:ea typeface="微软雅黑" panose="020B0503020204020204" charset="-122"/>
                <a:cs typeface="微软雅黑" panose="020B0503020204020204" charset="-122"/>
              </a:rPr>
              <a:t>成文涛  谢翔宇  尚双征  刘亚飞   </a:t>
            </a:r>
            <a:r>
              <a:rPr lang="zh-CN" altLang="en-US" sz="1600" dirty="0">
                <a:solidFill>
                  <a:schemeClr val="accent5">
                    <a:lumMod val="75000"/>
                  </a:schemeClr>
                </a:solidFill>
                <a:latin typeface="微软雅黑" panose="020B0503020204020204" charset="-122"/>
                <a:ea typeface="微软雅黑" panose="020B0503020204020204" charset="-122"/>
                <a:cs typeface="微软雅黑" panose="020B0503020204020204" charset="-122"/>
                <a:sym typeface="+mn-ea"/>
              </a:rPr>
              <a:t>周扬  孟宁</a:t>
            </a:r>
            <a:endParaRPr lang="zh-CN" altLang="zh-CN" sz="1600" dirty="0">
              <a:solidFill>
                <a:schemeClr val="accent5">
                  <a:lumMod val="75000"/>
                </a:schemeClr>
              </a:solidFill>
              <a:latin typeface="微软雅黑" panose="020B0503020204020204" charset="-122"/>
              <a:ea typeface="微软雅黑" panose="020B0503020204020204" charset="-122"/>
              <a:cs typeface="微软雅黑" panose="020B0503020204020204" charset="-122"/>
            </a:endParaRPr>
          </a:p>
        </p:txBody>
      </p:sp>
      <p:sp>
        <p:nvSpPr>
          <p:cNvPr id="19" name="PA-矩形 6"/>
          <p:cNvSpPr/>
          <p:nvPr>
            <p:custDataLst>
              <p:tags r:id="rId6"/>
            </p:custDataLst>
          </p:nvPr>
        </p:nvSpPr>
        <p:spPr>
          <a:xfrm>
            <a:off x="9373870" y="4281170"/>
            <a:ext cx="1856382" cy="246221"/>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zh-CN" sz="1600" dirty="0">
                <a:solidFill>
                  <a:schemeClr val="accent2"/>
                </a:solidFill>
                <a:latin typeface="微软雅黑" panose="020B0503020204020204" charset="-122"/>
                <a:ea typeface="微软雅黑" panose="020B0503020204020204" charset="-122"/>
                <a:cs typeface="微软雅黑" panose="020B0503020204020204" charset="-122"/>
                <a:sym typeface="+mn-ea"/>
              </a:rPr>
              <a:t>指导</a:t>
            </a:r>
            <a:r>
              <a:rPr lang="zh-CN" sz="1600">
                <a:solidFill>
                  <a:schemeClr val="accent2"/>
                </a:solidFill>
                <a:latin typeface="微软雅黑" panose="020B0503020204020204" charset="-122"/>
                <a:ea typeface="微软雅黑" panose="020B0503020204020204" charset="-122"/>
                <a:cs typeface="微软雅黑" panose="020B0503020204020204" charset="-122"/>
                <a:sym typeface="+mn-ea"/>
              </a:rPr>
              <a:t>老师：</a:t>
            </a:r>
            <a:r>
              <a:rPr lang="zh-CN" altLang="en-US" sz="1600" dirty="0">
                <a:solidFill>
                  <a:schemeClr val="accent2"/>
                </a:solidFill>
                <a:latin typeface="微软雅黑" panose="020B0503020204020204" charset="-122"/>
                <a:ea typeface="微软雅黑" panose="020B0503020204020204" charset="-122"/>
                <a:cs typeface="微软雅黑" panose="020B0503020204020204" charset="-122"/>
                <a:sym typeface="+mn-ea"/>
              </a:rPr>
              <a:t>杨</a:t>
            </a:r>
            <a:r>
              <a:rPr lang="zh-CN" altLang="en-US" sz="1600">
                <a:solidFill>
                  <a:schemeClr val="accent2"/>
                </a:solidFill>
                <a:latin typeface="微软雅黑" panose="020B0503020204020204" charset="-122"/>
                <a:ea typeface="微软雅黑" panose="020B0503020204020204" charset="-122"/>
                <a:cs typeface="微软雅黑" panose="020B0503020204020204" charset="-122"/>
                <a:sym typeface="+mn-ea"/>
              </a:rPr>
              <a:t>俊</a:t>
            </a:r>
            <a:endParaRPr lang="zh-CN" sz="1600" dirty="0">
              <a:solidFill>
                <a:schemeClr val="accent2"/>
              </a:solidFill>
              <a:latin typeface="微软雅黑" panose="020B0503020204020204" charset="-122"/>
              <a:ea typeface="微软雅黑" panose="020B0503020204020204" charset="-122"/>
              <a:cs typeface="微软雅黑" panose="020B0503020204020204" charset="-122"/>
            </a:endParaRPr>
          </a:p>
        </p:txBody>
      </p:sp>
      <p:sp>
        <p:nvSpPr>
          <p:cNvPr id="76" name="文本框 75"/>
          <p:cNvSpPr txBox="1"/>
          <p:nvPr/>
        </p:nvSpPr>
        <p:spPr>
          <a:xfrm>
            <a:off x="1006475" y="5935949"/>
            <a:ext cx="1518558" cy="257175"/>
          </a:xfrm>
          <a:prstGeom prst="rect">
            <a:avLst/>
          </a:prstGeom>
        </p:spPr>
        <p:txBody>
          <a:bodyPr wrap="square">
            <a:spAutoFit/>
          </a:bodyPr>
          <a:lstStyle>
            <a:defPPr>
              <a:defRPr lang="zh-CN"/>
            </a:defPPr>
            <a:lvl1pPr indent="0">
              <a:lnSpc>
                <a:spcPct val="90000"/>
              </a:lnSpc>
              <a:spcBef>
                <a:spcPts val="0"/>
              </a:spcBef>
              <a:buFont typeface="Arial" panose="020B0604020202020204" pitchFamily="34" charset="0"/>
              <a:buNone/>
              <a:defRPr>
                <a:latin typeface="阿里巴巴普惠体 L" panose="00020600040101010101" pitchFamily="18" charset="-122"/>
                <a:ea typeface="阿里巴巴普惠体 L" panose="00020600040101010101" pitchFamily="18" charset="-122"/>
                <a:cs typeface="阿里巴巴普惠体 L" panose="00020600040101010101" pitchFamily="18"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dist"/>
            <a:r>
              <a:rPr lang="en-US" altLang="zh-CN" sz="1200" dirty="0">
                <a:solidFill>
                  <a:schemeClr val="bg1"/>
                </a:solidFill>
                <a:latin typeface="微软雅黑" panose="020B0503020204020204" charset="-122"/>
                <a:ea typeface="微软雅黑" panose="020B0503020204020204" charset="-122"/>
                <a:cs typeface="+mn-ea"/>
                <a:sym typeface="+mn-lt"/>
              </a:rPr>
              <a:t>2023 / 1 / 10</a:t>
            </a:r>
            <a:endParaRPr lang="en-US" altLang="zh-CN" sz="1200" dirty="0">
              <a:solidFill>
                <a:schemeClr val="bg1"/>
              </a:solidFill>
              <a:latin typeface="微软雅黑" panose="020B0503020204020204" charset="-122"/>
              <a:ea typeface="微软雅黑" panose="020B0503020204020204" charset="-122"/>
              <a:cs typeface="+mn-ea"/>
              <a:sym typeface="+mn-lt"/>
            </a:endParaRPr>
          </a:p>
        </p:txBody>
      </p:sp>
      <p:sp>
        <p:nvSpPr>
          <p:cNvPr id="27" name="椭圆 26"/>
          <p:cNvSpPr/>
          <p:nvPr/>
        </p:nvSpPr>
        <p:spPr>
          <a:xfrm>
            <a:off x="3498850" y="-95250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410335" y="168529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3265170" y="5385435"/>
            <a:ext cx="1487170" cy="148717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9946005" y="4836795"/>
            <a:ext cx="1659890" cy="1732280"/>
          </a:xfrm>
          <a:prstGeom prst="ellipse">
            <a:avLst/>
          </a:prstGeom>
          <a:gradFill>
            <a:gsLst>
              <a:gs pos="14000">
                <a:srgbClr val="FFFFFF">
                  <a:alpha val="0"/>
                </a:srgbClr>
              </a:gs>
              <a:gs pos="100000">
                <a:schemeClr val="bg1">
                  <a:alpha val="92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0287000" y="459105"/>
            <a:ext cx="1905000" cy="1905000"/>
          </a:xfrm>
          <a:prstGeom prst="ellipse">
            <a:avLst/>
          </a:prstGeom>
          <a:gradFill>
            <a:gsLst>
              <a:gs pos="14000">
                <a:srgbClr val="FFFFFF">
                  <a:alpha val="0"/>
                </a:srgbClr>
              </a:gs>
              <a:gs pos="100000">
                <a:schemeClr val="bg1">
                  <a:alpha val="92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5732780" y="1079500"/>
            <a:ext cx="548640" cy="54864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9222740" y="2101850"/>
            <a:ext cx="548640" cy="548640"/>
          </a:xfrm>
          <a:prstGeom prst="ellipse">
            <a:avLst/>
          </a:prstGeom>
          <a:gradFill>
            <a:gsLst>
              <a:gs pos="14000">
                <a:srgbClr val="FFFFFF">
                  <a:alpha val="0"/>
                </a:srgbClr>
              </a:gs>
              <a:gs pos="100000">
                <a:schemeClr val="bg1">
                  <a:alpha val="92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矩形 1"/>
          <p:cNvSpPr/>
          <p:nvPr>
            <p:custDataLst>
              <p:tags r:id="rId1"/>
            </p:custDataLst>
          </p:nvPr>
        </p:nvSpPr>
        <p:spPr>
          <a:xfrm flipH="1">
            <a:off x="-19050" y="0"/>
            <a:ext cx="12208510" cy="6856095"/>
          </a:xfrm>
          <a:prstGeom prst="rect">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9304020" y="-419735"/>
            <a:ext cx="7277735" cy="7277735"/>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3498850" y="-95250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410335" y="168529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1739265" y="2790825"/>
            <a:ext cx="4824730" cy="1450975"/>
            <a:chOff x="10150" y="1649"/>
            <a:chExt cx="7598" cy="2285"/>
          </a:xfrm>
        </p:grpSpPr>
        <p:sp>
          <p:nvSpPr>
            <p:cNvPr id="30" name="文本框 29"/>
            <p:cNvSpPr txBox="1"/>
            <p:nvPr/>
          </p:nvSpPr>
          <p:spPr>
            <a:xfrm>
              <a:off x="10150" y="1649"/>
              <a:ext cx="7598" cy="1745"/>
            </a:xfrm>
            <a:prstGeom prst="rect">
              <a:avLst/>
            </a:prstGeom>
            <a:noFill/>
          </p:spPr>
          <p:txBody>
            <a:bodyPr wrap="square" rtlCol="0">
              <a:spAutoFit/>
            </a:bodyPr>
            <a:lstStyle/>
            <a:p>
              <a:pPr algn="l"/>
              <a:r>
                <a:rPr lang="zh-CN" altLang="en-US" sz="6600" dirty="0">
                  <a:solidFill>
                    <a:schemeClr val="bg1"/>
                  </a:solidFill>
                  <a:latin typeface="方正小标宋简体" panose="03000509000000000000" pitchFamily="65" charset="-122"/>
                  <a:ea typeface="方正小标宋简体" panose="03000509000000000000" pitchFamily="65" charset="-122"/>
                </a:rPr>
                <a:t>需求分析</a:t>
              </a:r>
              <a:endParaRPr lang="zh-CN" altLang="en-US" sz="6600" dirty="0">
                <a:solidFill>
                  <a:schemeClr val="bg1"/>
                </a:solidFill>
                <a:latin typeface="方正小标宋简体" panose="03000509000000000000" pitchFamily="65" charset="-122"/>
                <a:ea typeface="方正小标宋简体" panose="03000509000000000000" pitchFamily="65" charset="-122"/>
              </a:endParaRPr>
            </a:p>
          </p:txBody>
        </p:sp>
        <p:sp>
          <p:nvSpPr>
            <p:cNvPr id="65" name="矩形 64"/>
            <p:cNvSpPr/>
            <p:nvPr/>
          </p:nvSpPr>
          <p:spPr>
            <a:xfrm>
              <a:off x="10230" y="3110"/>
              <a:ext cx="6117" cy="824"/>
            </a:xfrm>
            <a:prstGeom prst="rect">
              <a:avLst/>
            </a:prstGeom>
          </p:spPr>
          <p:txBody>
            <a:bodyPr wrap="none">
              <a:spAutoFit/>
            </a:bodyPr>
            <a:lstStyle/>
            <a:p>
              <a:r>
                <a:rPr lang="en-US" altLang="zh-CN" sz="2800" dirty="0">
                  <a:solidFill>
                    <a:schemeClr val="bg1"/>
                  </a:solidFill>
                  <a:latin typeface="微软雅黑" panose="020B0503020204020204" charset="-122"/>
                  <a:ea typeface="微软雅黑" panose="020B0503020204020204" charset="-122"/>
                </a:rPr>
                <a:t>Requirement Analysis</a:t>
              </a:r>
              <a:endParaRPr lang="en-US" altLang="zh-CN" sz="2800" dirty="0">
                <a:solidFill>
                  <a:schemeClr val="bg1"/>
                </a:solidFill>
                <a:latin typeface="微软雅黑" panose="020B0503020204020204" charset="-122"/>
                <a:ea typeface="微软雅黑" panose="020B0503020204020204" charset="-122"/>
              </a:endParaRPr>
            </a:p>
          </p:txBody>
        </p:sp>
      </p:grpSp>
      <p:sp>
        <p:nvSpPr>
          <p:cNvPr id="12" name="文本占位符 85"/>
          <p:cNvSpPr txBox="1"/>
          <p:nvPr/>
        </p:nvSpPr>
        <p:spPr>
          <a:xfrm>
            <a:off x="1739265" y="1574165"/>
            <a:ext cx="7867650" cy="1716239"/>
          </a:xfrm>
          <a:prstGeom prst="rect">
            <a:avLst/>
          </a:prstGeom>
          <a:ln>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spcBef>
                <a:spcPts val="0"/>
              </a:spcBef>
              <a:buNone/>
            </a:pPr>
            <a:r>
              <a:rPr lang="en-US" sz="11500" dirty="0">
                <a:ln>
                  <a:gradFill>
                    <a:gsLst>
                      <a:gs pos="0">
                        <a:schemeClr val="bg1">
                          <a:alpha val="17000"/>
                          <a:lumMod val="94000"/>
                        </a:schemeClr>
                      </a:gs>
                      <a:gs pos="100000">
                        <a:srgbClr val="2F6CBA">
                          <a:alpha val="0"/>
                        </a:srgbClr>
                      </a:gs>
                    </a:gsLst>
                    <a:lin ang="5400000" scaled="1"/>
                  </a:gradFill>
                </a:ln>
                <a:noFill/>
                <a:latin typeface="方正小标宋简体" panose="03000509000000000000" pitchFamily="65" charset="-122"/>
                <a:ea typeface="方正小标宋简体" panose="03000509000000000000" pitchFamily="65" charset="-122"/>
                <a:cs typeface="+mj-lt"/>
                <a:sym typeface="+mn-lt"/>
              </a:rPr>
              <a:t>PART 02</a:t>
            </a:r>
            <a:endParaRPr lang="en-US" sz="11500" dirty="0">
              <a:ln>
                <a:gradFill>
                  <a:gsLst>
                    <a:gs pos="0">
                      <a:schemeClr val="bg1">
                        <a:alpha val="17000"/>
                        <a:lumMod val="94000"/>
                      </a:schemeClr>
                    </a:gs>
                    <a:gs pos="100000">
                      <a:srgbClr val="2F6CBA">
                        <a:alpha val="0"/>
                      </a:srgbClr>
                    </a:gs>
                  </a:gsLst>
                  <a:lin ang="5400000" scaled="1"/>
                </a:gradFill>
              </a:ln>
              <a:noFill/>
              <a:latin typeface="方正小标宋简体" panose="03000509000000000000" pitchFamily="65" charset="-122"/>
              <a:ea typeface="方正小标宋简体" panose="03000509000000000000" pitchFamily="65" charset="-122"/>
              <a:cs typeface="+mj-lt"/>
              <a:sym typeface="+mn-lt"/>
            </a:endParaRPr>
          </a:p>
        </p:txBody>
      </p:sp>
      <p:cxnSp>
        <p:nvCxnSpPr>
          <p:cNvPr id="10" name="直接连接符 9"/>
          <p:cNvCxnSpPr/>
          <p:nvPr/>
        </p:nvCxnSpPr>
        <p:spPr>
          <a:xfrm>
            <a:off x="1863725" y="4441190"/>
            <a:ext cx="4292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8688070" y="6400165"/>
            <a:ext cx="915670" cy="91567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952500" y="-95250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340360" y="427990"/>
            <a:ext cx="548640" cy="54864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784878" y="161082"/>
            <a:ext cx="2919730" cy="709295"/>
            <a:chOff x="10150" y="1649"/>
            <a:chExt cx="4598" cy="1117"/>
          </a:xfrm>
        </p:grpSpPr>
        <p:sp>
          <p:nvSpPr>
            <p:cNvPr id="30" name="文本框 29"/>
            <p:cNvSpPr txBox="1"/>
            <p:nvPr/>
          </p:nvSpPr>
          <p:spPr>
            <a:xfrm>
              <a:off x="10150" y="1649"/>
              <a:ext cx="4598" cy="822"/>
            </a:xfrm>
            <a:prstGeom prst="rect">
              <a:avLst/>
            </a:prstGeom>
            <a:noFill/>
          </p:spPr>
          <p:txBody>
            <a:bodyPr wrap="square" rtlCol="0">
              <a:spAutoFit/>
            </a:bodyPr>
            <a:lstStyle/>
            <a:p>
              <a:pPr algn="l"/>
              <a:r>
                <a:rPr lang="zh-CN" altLang="en-US" sz="2800" b="1" dirty="0">
                  <a:solidFill>
                    <a:schemeClr val="accent2">
                      <a:lumMod val="75000"/>
                    </a:schemeClr>
                  </a:solidFill>
                  <a:latin typeface="方正小标宋简体" panose="03000509000000000000" pitchFamily="65" charset="-122"/>
                  <a:ea typeface="方正小标宋简体" panose="03000509000000000000" pitchFamily="65" charset="-122"/>
                </a:rPr>
                <a:t>需求分析</a:t>
              </a:r>
              <a:endParaRPr lang="zh-CN" altLang="en-US" sz="2800" b="1" dirty="0">
                <a:solidFill>
                  <a:schemeClr val="accent2">
                    <a:lumMod val="75000"/>
                  </a:schemeClr>
                </a:solidFill>
                <a:latin typeface="方正小标宋简体" panose="03000509000000000000" pitchFamily="65" charset="-122"/>
                <a:ea typeface="方正小标宋简体" panose="03000509000000000000" pitchFamily="65" charset="-122"/>
              </a:endParaRPr>
            </a:p>
          </p:txBody>
        </p:sp>
        <p:sp>
          <p:nvSpPr>
            <p:cNvPr id="65" name="矩形 64"/>
            <p:cNvSpPr/>
            <p:nvPr/>
          </p:nvSpPr>
          <p:spPr>
            <a:xfrm>
              <a:off x="10150" y="2330"/>
              <a:ext cx="2900" cy="436"/>
            </a:xfrm>
            <a:prstGeom prst="rect">
              <a:avLst/>
            </a:prstGeom>
          </p:spPr>
          <p:txBody>
            <a:bodyPr wrap="square">
              <a:spAutoFit/>
            </a:bodyPr>
            <a:lstStyle/>
            <a:p>
              <a:r>
                <a:rPr lang="en-US" altLang="zh-CN" sz="1200" dirty="0">
                  <a:solidFill>
                    <a:schemeClr val="tx1">
                      <a:lumMod val="85000"/>
                      <a:lumOff val="15000"/>
                    </a:schemeClr>
                  </a:solidFill>
                  <a:latin typeface="微软雅黑" panose="020B0503020204020204" charset="-122"/>
                  <a:ea typeface="微软雅黑" panose="020B0503020204020204" charset="-122"/>
                </a:rPr>
                <a:t>requirement analysis</a:t>
              </a:r>
              <a:endParaRPr lang="en-US" altLang="zh-CN" sz="1200" dirty="0">
                <a:solidFill>
                  <a:schemeClr val="tx1">
                    <a:lumMod val="85000"/>
                    <a:lumOff val="15000"/>
                  </a:schemeClr>
                </a:solidFill>
                <a:latin typeface="微软雅黑" panose="020B0503020204020204" charset="-122"/>
                <a:ea typeface="微软雅黑" panose="020B0503020204020204" charset="-122"/>
              </a:endParaRPr>
            </a:p>
          </p:txBody>
        </p:sp>
      </p:grpSp>
      <p:grpSp>
        <p:nvGrpSpPr>
          <p:cNvPr id="96" name="组合 95"/>
          <p:cNvGrpSpPr/>
          <p:nvPr/>
        </p:nvGrpSpPr>
        <p:grpSpPr>
          <a:xfrm>
            <a:off x="10836758" y="199817"/>
            <a:ext cx="956310" cy="222250"/>
            <a:chOff x="16633" y="9089"/>
            <a:chExt cx="1506" cy="350"/>
          </a:xfrm>
        </p:grpSpPr>
        <p:grpSp>
          <p:nvGrpSpPr>
            <p:cNvPr id="2" name="组合 1"/>
            <p:cNvGrpSpPr/>
            <p:nvPr/>
          </p:nvGrpSpPr>
          <p:grpSpPr>
            <a:xfrm>
              <a:off x="16633" y="9089"/>
              <a:ext cx="351" cy="351"/>
              <a:chOff x="10882313" y="6396038"/>
              <a:chExt cx="303212" cy="303212"/>
            </a:xfrm>
          </p:grpSpPr>
          <p:sp>
            <p:nvSpPr>
              <p:cNvPr id="3" name="任意多边形: 形状 49"/>
              <p:cNvSpPr>
                <a:spLocks noChangeAspect="1"/>
              </p:cNvSpPr>
              <p:nvPr/>
            </p:nvSpPr>
            <p:spPr bwMode="auto">
              <a:xfrm>
                <a:off x="10982939" y="6442640"/>
                <a:ext cx="101961" cy="210009"/>
              </a:xfrm>
              <a:custGeom>
                <a:avLst/>
                <a:gdLst>
                  <a:gd name="connsiteX0" fmla="*/ 153435 w 326134"/>
                  <a:gd name="connsiteY0" fmla="*/ 529358 h 671736"/>
                  <a:gd name="connsiteX1" fmla="*/ 119645 w 326134"/>
                  <a:gd name="connsiteY1" fmla="*/ 546898 h 671736"/>
                  <a:gd name="connsiteX2" fmla="*/ 159446 w 326134"/>
                  <a:gd name="connsiteY2" fmla="*/ 561302 h 671736"/>
                  <a:gd name="connsiteX3" fmla="*/ 159446 w 326134"/>
                  <a:gd name="connsiteY3" fmla="*/ 529682 h 671736"/>
                  <a:gd name="connsiteX4" fmla="*/ 153435 w 326134"/>
                  <a:gd name="connsiteY4" fmla="*/ 529358 h 671736"/>
                  <a:gd name="connsiteX5" fmla="*/ 226631 w 326134"/>
                  <a:gd name="connsiteY5" fmla="*/ 422217 h 671736"/>
                  <a:gd name="connsiteX6" fmla="*/ 202308 w 326134"/>
                  <a:gd name="connsiteY6" fmla="*/ 424428 h 671736"/>
                  <a:gd name="connsiteX7" fmla="*/ 202308 w 326134"/>
                  <a:gd name="connsiteY7" fmla="*/ 474666 h 671736"/>
                  <a:gd name="connsiteX8" fmla="*/ 252558 w 326134"/>
                  <a:gd name="connsiteY8" fmla="*/ 441764 h 671736"/>
                  <a:gd name="connsiteX9" fmla="*/ 226631 w 326134"/>
                  <a:gd name="connsiteY9" fmla="*/ 422217 h 671736"/>
                  <a:gd name="connsiteX10" fmla="*/ 149921 w 326134"/>
                  <a:gd name="connsiteY10" fmla="*/ 298453 h 671736"/>
                  <a:gd name="connsiteX11" fmla="*/ 88390 w 326134"/>
                  <a:gd name="connsiteY11" fmla="*/ 343711 h 671736"/>
                  <a:gd name="connsiteX12" fmla="*/ 149921 w 326134"/>
                  <a:gd name="connsiteY12" fmla="*/ 379555 h 671736"/>
                  <a:gd name="connsiteX13" fmla="*/ 217727 w 326134"/>
                  <a:gd name="connsiteY13" fmla="*/ 142410 h 671736"/>
                  <a:gd name="connsiteX14" fmla="*/ 208658 w 326134"/>
                  <a:gd name="connsiteY14" fmla="*/ 143472 h 671736"/>
                  <a:gd name="connsiteX15" fmla="*/ 208658 w 326134"/>
                  <a:gd name="connsiteY15" fmla="*/ 222253 h 671736"/>
                  <a:gd name="connsiteX16" fmla="*/ 270961 w 326134"/>
                  <a:gd name="connsiteY16" fmla="*/ 166600 h 671736"/>
                  <a:gd name="connsiteX17" fmla="*/ 217727 w 326134"/>
                  <a:gd name="connsiteY17" fmla="*/ 142410 h 671736"/>
                  <a:gd name="connsiteX18" fmla="*/ 176946 w 326134"/>
                  <a:gd name="connsiteY18" fmla="*/ 57 h 671736"/>
                  <a:gd name="connsiteX19" fmla="*/ 222429 w 326134"/>
                  <a:gd name="connsiteY19" fmla="*/ 17460 h 671736"/>
                  <a:gd name="connsiteX20" fmla="*/ 209421 w 326134"/>
                  <a:gd name="connsiteY20" fmla="*/ 68451 h 671736"/>
                  <a:gd name="connsiteX21" fmla="*/ 209421 w 326134"/>
                  <a:gd name="connsiteY21" fmla="*/ 91957 h 671736"/>
                  <a:gd name="connsiteX22" fmla="*/ 325412 w 326134"/>
                  <a:gd name="connsiteY22" fmla="*/ 151627 h 671736"/>
                  <a:gd name="connsiteX23" fmla="*/ 205085 w 326134"/>
                  <a:gd name="connsiteY23" fmla="*/ 278199 h 671736"/>
                  <a:gd name="connsiteX24" fmla="*/ 205085 w 326134"/>
                  <a:gd name="connsiteY24" fmla="*/ 376202 h 671736"/>
                  <a:gd name="connsiteX25" fmla="*/ 304092 w 326134"/>
                  <a:gd name="connsiteY25" fmla="*/ 432979 h 671736"/>
                  <a:gd name="connsiteX26" fmla="*/ 193883 w 326134"/>
                  <a:gd name="connsiteY26" fmla="*/ 519409 h 671736"/>
                  <a:gd name="connsiteX27" fmla="*/ 193883 w 326134"/>
                  <a:gd name="connsiteY27" fmla="*/ 575101 h 671736"/>
                  <a:gd name="connsiteX28" fmla="*/ 326134 w 326134"/>
                  <a:gd name="connsiteY28" fmla="*/ 618859 h 671736"/>
                  <a:gd name="connsiteX29" fmla="*/ 194606 w 326134"/>
                  <a:gd name="connsiteY29" fmla="*/ 599692 h 671736"/>
                  <a:gd name="connsiteX30" fmla="*/ 170396 w 326134"/>
                  <a:gd name="connsiteY30" fmla="*/ 671658 h 671736"/>
                  <a:gd name="connsiteX31" fmla="*/ 159556 w 326134"/>
                  <a:gd name="connsiteY31" fmla="*/ 598246 h 671736"/>
                  <a:gd name="connsiteX32" fmla="*/ 63078 w 326134"/>
                  <a:gd name="connsiteY32" fmla="*/ 542192 h 671736"/>
                  <a:gd name="connsiteX33" fmla="*/ 153413 w 326134"/>
                  <a:gd name="connsiteY33" fmla="*/ 479630 h 671736"/>
                  <a:gd name="connsiteX34" fmla="*/ 153413 w 326134"/>
                  <a:gd name="connsiteY34" fmla="*/ 410919 h 671736"/>
                  <a:gd name="connsiteX35" fmla="*/ 38868 w 326134"/>
                  <a:gd name="connsiteY35" fmla="*/ 356312 h 671736"/>
                  <a:gd name="connsiteX36" fmla="*/ 149800 w 326134"/>
                  <a:gd name="connsiteY36" fmla="*/ 239142 h 671736"/>
                  <a:gd name="connsiteX37" fmla="*/ 149800 w 326134"/>
                  <a:gd name="connsiteY37" fmla="*/ 167177 h 671736"/>
                  <a:gd name="connsiteX38" fmla="*/ 11768 w 326134"/>
                  <a:gd name="connsiteY38" fmla="*/ 206234 h 671736"/>
                  <a:gd name="connsiteX39" fmla="*/ 27305 w 326134"/>
                  <a:gd name="connsiteY39" fmla="*/ 144756 h 671736"/>
                  <a:gd name="connsiteX40" fmla="*/ 148355 w 326134"/>
                  <a:gd name="connsiteY40" fmla="*/ 97743 h 671736"/>
                  <a:gd name="connsiteX41" fmla="*/ 148355 w 326134"/>
                  <a:gd name="connsiteY41" fmla="*/ 63750 h 671736"/>
                  <a:gd name="connsiteX42" fmla="*/ 134985 w 326134"/>
                  <a:gd name="connsiteY42" fmla="*/ 30117 h 671736"/>
                  <a:gd name="connsiteX43" fmla="*/ 176946 w 326134"/>
                  <a:gd name="connsiteY43" fmla="*/ 57 h 67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26134" h="671736">
                    <a:moveTo>
                      <a:pt x="153435" y="529358"/>
                    </a:moveTo>
                    <a:cubicBezTo>
                      <a:pt x="142586" y="529177"/>
                      <a:pt x="120751" y="530824"/>
                      <a:pt x="119645" y="546898"/>
                    </a:cubicBezTo>
                    <a:cubicBezTo>
                      <a:pt x="118171" y="568329"/>
                      <a:pt x="159446" y="561302"/>
                      <a:pt x="159446" y="561302"/>
                    </a:cubicBezTo>
                    <a:lnTo>
                      <a:pt x="159446" y="529682"/>
                    </a:lnTo>
                    <a:cubicBezTo>
                      <a:pt x="159446" y="529682"/>
                      <a:pt x="157051" y="529419"/>
                      <a:pt x="153435" y="529358"/>
                    </a:cubicBezTo>
                    <a:close/>
                    <a:moveTo>
                      <a:pt x="226631" y="422217"/>
                    </a:moveTo>
                    <a:cubicBezTo>
                      <a:pt x="214336" y="421509"/>
                      <a:pt x="202308" y="424428"/>
                      <a:pt x="202308" y="424428"/>
                    </a:cubicBezTo>
                    <a:lnTo>
                      <a:pt x="202308" y="474666"/>
                    </a:lnTo>
                    <a:cubicBezTo>
                      <a:pt x="202308" y="474666"/>
                      <a:pt x="254696" y="470421"/>
                      <a:pt x="252558" y="441764"/>
                    </a:cubicBezTo>
                    <a:cubicBezTo>
                      <a:pt x="251489" y="427259"/>
                      <a:pt x="238926" y="422925"/>
                      <a:pt x="226631" y="422217"/>
                    </a:cubicBezTo>
                    <a:close/>
                    <a:moveTo>
                      <a:pt x="149921" y="298453"/>
                    </a:moveTo>
                    <a:cubicBezTo>
                      <a:pt x="149921" y="298453"/>
                      <a:pt x="92302" y="306056"/>
                      <a:pt x="88390" y="343711"/>
                    </a:cubicBezTo>
                    <a:cubicBezTo>
                      <a:pt x="84833" y="381003"/>
                      <a:pt x="149921" y="379555"/>
                      <a:pt x="149921" y="379555"/>
                    </a:cubicBezTo>
                    <a:close/>
                    <a:moveTo>
                      <a:pt x="217727" y="142410"/>
                    </a:moveTo>
                    <a:cubicBezTo>
                      <a:pt x="212256" y="142839"/>
                      <a:pt x="208658" y="143472"/>
                      <a:pt x="208658" y="143472"/>
                    </a:cubicBezTo>
                    <a:lnTo>
                      <a:pt x="208658" y="222253"/>
                    </a:lnTo>
                    <a:cubicBezTo>
                      <a:pt x="208658" y="222253"/>
                      <a:pt x="275333" y="199486"/>
                      <a:pt x="270961" y="166600"/>
                    </a:cubicBezTo>
                    <a:cubicBezTo>
                      <a:pt x="267409" y="141665"/>
                      <a:pt x="234140" y="141123"/>
                      <a:pt x="217727" y="142410"/>
                    </a:cubicBezTo>
                    <a:close/>
                    <a:moveTo>
                      <a:pt x="176946" y="57"/>
                    </a:moveTo>
                    <a:cubicBezTo>
                      <a:pt x="197226" y="-712"/>
                      <a:pt x="218093" y="6431"/>
                      <a:pt x="222429" y="17460"/>
                    </a:cubicBezTo>
                    <a:cubicBezTo>
                      <a:pt x="231463" y="39520"/>
                      <a:pt x="209421" y="68451"/>
                      <a:pt x="209421" y="68451"/>
                    </a:cubicBezTo>
                    <a:lnTo>
                      <a:pt x="209421" y="91957"/>
                    </a:lnTo>
                    <a:cubicBezTo>
                      <a:pt x="324689" y="73514"/>
                      <a:pt x="325412" y="151627"/>
                      <a:pt x="325412" y="151627"/>
                    </a:cubicBezTo>
                    <a:cubicBezTo>
                      <a:pt x="323966" y="248907"/>
                      <a:pt x="205085" y="278199"/>
                      <a:pt x="205085" y="278199"/>
                    </a:cubicBezTo>
                    <a:lnTo>
                      <a:pt x="205085" y="376202"/>
                    </a:lnTo>
                    <a:cubicBezTo>
                      <a:pt x="205085" y="376202"/>
                      <a:pt x="301924" y="369693"/>
                      <a:pt x="304092" y="432979"/>
                    </a:cubicBezTo>
                    <a:cubicBezTo>
                      <a:pt x="306260" y="496265"/>
                      <a:pt x="193883" y="519409"/>
                      <a:pt x="193883" y="519409"/>
                    </a:cubicBezTo>
                    <a:lnTo>
                      <a:pt x="193883" y="575101"/>
                    </a:lnTo>
                    <a:cubicBezTo>
                      <a:pt x="220261" y="589205"/>
                      <a:pt x="326134" y="618859"/>
                      <a:pt x="326134" y="618859"/>
                    </a:cubicBezTo>
                    <a:cubicBezTo>
                      <a:pt x="293252" y="618859"/>
                      <a:pt x="194606" y="599692"/>
                      <a:pt x="194606" y="599692"/>
                    </a:cubicBezTo>
                    <a:cubicBezTo>
                      <a:pt x="195329" y="654661"/>
                      <a:pt x="180875" y="673104"/>
                      <a:pt x="170396" y="671658"/>
                    </a:cubicBezTo>
                    <a:cubicBezTo>
                      <a:pt x="160279" y="670211"/>
                      <a:pt x="159556" y="598246"/>
                      <a:pt x="159556" y="598246"/>
                    </a:cubicBezTo>
                    <a:cubicBezTo>
                      <a:pt x="159556" y="598246"/>
                      <a:pt x="66691" y="584865"/>
                      <a:pt x="63078" y="542192"/>
                    </a:cubicBezTo>
                    <a:cubicBezTo>
                      <a:pt x="59465" y="499519"/>
                      <a:pt x="153413" y="479630"/>
                      <a:pt x="153413" y="479630"/>
                    </a:cubicBezTo>
                    <a:lnTo>
                      <a:pt x="153413" y="410919"/>
                    </a:lnTo>
                    <a:cubicBezTo>
                      <a:pt x="153413" y="410919"/>
                      <a:pt x="47902" y="418152"/>
                      <a:pt x="38868" y="356312"/>
                    </a:cubicBezTo>
                    <a:cubicBezTo>
                      <a:pt x="30196" y="294473"/>
                      <a:pt x="149800" y="239142"/>
                      <a:pt x="149800" y="239142"/>
                    </a:cubicBezTo>
                    <a:lnTo>
                      <a:pt x="149800" y="167177"/>
                    </a:lnTo>
                    <a:cubicBezTo>
                      <a:pt x="90179" y="167177"/>
                      <a:pt x="32364" y="214190"/>
                      <a:pt x="11768" y="206234"/>
                    </a:cubicBezTo>
                    <a:cubicBezTo>
                      <a:pt x="-8829" y="197916"/>
                      <a:pt x="-1602" y="163922"/>
                      <a:pt x="27305" y="144756"/>
                    </a:cubicBezTo>
                    <a:cubicBezTo>
                      <a:pt x="55851" y="125951"/>
                      <a:pt x="148355" y="97743"/>
                      <a:pt x="148355" y="97743"/>
                    </a:cubicBezTo>
                    <a:lnTo>
                      <a:pt x="148355" y="63750"/>
                    </a:lnTo>
                    <a:cubicBezTo>
                      <a:pt x="127758" y="55794"/>
                      <a:pt x="134985" y="30117"/>
                      <a:pt x="134985" y="30117"/>
                    </a:cubicBezTo>
                    <a:cubicBezTo>
                      <a:pt x="136972" y="9504"/>
                      <a:pt x="156665" y="825"/>
                      <a:pt x="176946" y="57"/>
                    </a:cubicBezTo>
                    <a:close/>
                  </a:path>
                </a:pathLst>
              </a:custGeom>
              <a:solidFill>
                <a:schemeClr val="accent1"/>
              </a:solid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 name="椭圆 8"/>
              <p:cNvSpPr/>
              <p:nvPr/>
            </p:nvSpPr>
            <p:spPr>
              <a:xfrm>
                <a:off x="10882313" y="6396038"/>
                <a:ext cx="303212" cy="303212"/>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1" name="组合 10"/>
            <p:cNvGrpSpPr/>
            <p:nvPr/>
          </p:nvGrpSpPr>
          <p:grpSpPr>
            <a:xfrm>
              <a:off x="17211" y="9089"/>
              <a:ext cx="351" cy="351"/>
              <a:chOff x="11237431" y="6396038"/>
              <a:chExt cx="303212" cy="303212"/>
            </a:xfrm>
          </p:grpSpPr>
          <p:grpSp>
            <p:nvGrpSpPr>
              <p:cNvPr id="12" name="组合 11"/>
              <p:cNvGrpSpPr>
                <a:grpSpLocks noChangeAspect="1"/>
              </p:cNvGrpSpPr>
              <p:nvPr/>
            </p:nvGrpSpPr>
            <p:grpSpPr>
              <a:xfrm>
                <a:off x="11294041" y="6451104"/>
                <a:ext cx="213972" cy="210009"/>
                <a:chOff x="3263255" y="1417662"/>
                <a:chExt cx="415236" cy="407545"/>
              </a:xfrm>
              <a:solidFill>
                <a:schemeClr val="accent4"/>
              </a:solidFill>
            </p:grpSpPr>
            <p:sp>
              <p:nvSpPr>
                <p:cNvPr id="13" name="Freeform 99"/>
                <p:cNvSpPr/>
                <p:nvPr/>
              </p:nvSpPr>
              <p:spPr bwMode="auto">
                <a:xfrm>
                  <a:off x="3263255" y="1452265"/>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14" name="Freeform 100"/>
                <p:cNvSpPr/>
                <p:nvPr/>
              </p:nvSpPr>
              <p:spPr bwMode="auto">
                <a:xfrm>
                  <a:off x="3318364" y="1466363"/>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15" name="Freeform 101"/>
                <p:cNvSpPr/>
                <p:nvPr/>
              </p:nvSpPr>
              <p:spPr bwMode="auto">
                <a:xfrm>
                  <a:off x="3392696" y="1417662"/>
                  <a:ext cx="73051" cy="99964"/>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18" name="Freeform 102"/>
                <p:cNvSpPr/>
                <p:nvPr/>
              </p:nvSpPr>
              <p:spPr bwMode="auto">
                <a:xfrm>
                  <a:off x="3489456" y="1438808"/>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1" name="Freeform 103"/>
                <p:cNvSpPr/>
                <p:nvPr/>
              </p:nvSpPr>
              <p:spPr bwMode="auto">
                <a:xfrm>
                  <a:off x="3579808" y="1471489"/>
                  <a:ext cx="97401" cy="7497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2" name="Freeform 104"/>
                <p:cNvSpPr/>
                <p:nvPr/>
              </p:nvSpPr>
              <p:spPr bwMode="auto">
                <a:xfrm>
                  <a:off x="3506117" y="1518267"/>
                  <a:ext cx="109576" cy="71769"/>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6" name="Freeform 105"/>
                <p:cNvSpPr/>
                <p:nvPr/>
              </p:nvSpPr>
              <p:spPr bwMode="auto">
                <a:xfrm>
                  <a:off x="3602236" y="1568249"/>
                  <a:ext cx="76255" cy="69847"/>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7" name="Freeform 106"/>
                <p:cNvSpPr/>
                <p:nvPr/>
              </p:nvSpPr>
              <p:spPr bwMode="auto">
                <a:xfrm>
                  <a:off x="3525981" y="1586191"/>
                  <a:ext cx="77536" cy="65361"/>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8" name="Freeform 107"/>
                <p:cNvSpPr/>
                <p:nvPr/>
              </p:nvSpPr>
              <p:spPr bwMode="auto">
                <a:xfrm>
                  <a:off x="3406153" y="1539413"/>
                  <a:ext cx="101246" cy="87789"/>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9" name="Freeform 108"/>
                <p:cNvSpPr/>
                <p:nvPr/>
              </p:nvSpPr>
              <p:spPr bwMode="auto">
                <a:xfrm>
                  <a:off x="3408716" y="1601570"/>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31" name="Freeform 109"/>
                <p:cNvSpPr/>
                <p:nvPr/>
              </p:nvSpPr>
              <p:spPr bwMode="auto">
                <a:xfrm>
                  <a:off x="3503554" y="1609901"/>
                  <a:ext cx="74332" cy="171092"/>
                </a:xfrm>
                <a:custGeom>
                  <a:avLst/>
                  <a:gdLst>
                    <a:gd name="T0" fmla="*/ 0 w 508"/>
                    <a:gd name="T1" fmla="*/ 0 h 1171"/>
                    <a:gd name="T2" fmla="*/ 51 w 508"/>
                    <a:gd name="T3" fmla="*/ 187 h 1171"/>
                    <a:gd name="T4" fmla="*/ 282 w 508"/>
                    <a:gd name="T5" fmla="*/ 587 h 1171"/>
                    <a:gd name="T6" fmla="*/ 323 w 508"/>
                    <a:gd name="T7" fmla="*/ 1171 h 1171"/>
                    <a:gd name="T8" fmla="*/ 0 w 508"/>
                    <a:gd name="T9" fmla="*/ 0 h 1171"/>
                  </a:gdLst>
                  <a:ahLst/>
                  <a:cxnLst>
                    <a:cxn ang="0">
                      <a:pos x="T0" y="T1"/>
                    </a:cxn>
                    <a:cxn ang="0">
                      <a:pos x="T2" y="T3"/>
                    </a:cxn>
                    <a:cxn ang="0">
                      <a:pos x="T4" y="T5"/>
                    </a:cxn>
                    <a:cxn ang="0">
                      <a:pos x="T6" y="T7"/>
                    </a:cxn>
                    <a:cxn ang="0">
                      <a:pos x="T8" y="T9"/>
                    </a:cxn>
                  </a:cxnLst>
                  <a:rect l="0" t="0" r="r" b="b"/>
                  <a:pathLst>
                    <a:path w="508" h="1171">
                      <a:moveTo>
                        <a:pt x="0" y="0"/>
                      </a:moveTo>
                      <a:lnTo>
                        <a:pt x="51" y="187"/>
                      </a:lnTo>
                      <a:cubicBezTo>
                        <a:pt x="51" y="187"/>
                        <a:pt x="227" y="313"/>
                        <a:pt x="282" y="587"/>
                      </a:cubicBezTo>
                      <a:cubicBezTo>
                        <a:pt x="337" y="860"/>
                        <a:pt x="323" y="1171"/>
                        <a:pt x="323" y="1171"/>
                      </a:cubicBezTo>
                      <a:cubicBezTo>
                        <a:pt x="323" y="1171"/>
                        <a:pt x="508" y="324"/>
                        <a:pt x="0"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32" name="Freeform 110"/>
                <p:cNvSpPr/>
                <p:nvPr/>
              </p:nvSpPr>
              <p:spPr bwMode="auto">
                <a:xfrm>
                  <a:off x="3436911" y="1665650"/>
                  <a:ext cx="54468" cy="112780"/>
                </a:xfrm>
                <a:custGeom>
                  <a:avLst/>
                  <a:gdLst>
                    <a:gd name="T0" fmla="*/ 171 w 372"/>
                    <a:gd name="T1" fmla="*/ 20 h 772"/>
                    <a:gd name="T2" fmla="*/ 0 w 372"/>
                    <a:gd name="T3" fmla="*/ 0 h 772"/>
                    <a:gd name="T4" fmla="*/ 187 w 372"/>
                    <a:gd name="T5" fmla="*/ 354 h 772"/>
                    <a:gd name="T6" fmla="*/ 198 w 372"/>
                    <a:gd name="T7" fmla="*/ 772 h 772"/>
                    <a:gd name="T8" fmla="*/ 171 w 372"/>
                    <a:gd name="T9" fmla="*/ 20 h 772"/>
                  </a:gdLst>
                  <a:ahLst/>
                  <a:cxnLst>
                    <a:cxn ang="0">
                      <a:pos x="T0" y="T1"/>
                    </a:cxn>
                    <a:cxn ang="0">
                      <a:pos x="T2" y="T3"/>
                    </a:cxn>
                    <a:cxn ang="0">
                      <a:pos x="T4" y="T5"/>
                    </a:cxn>
                    <a:cxn ang="0">
                      <a:pos x="T6" y="T7"/>
                    </a:cxn>
                    <a:cxn ang="0">
                      <a:pos x="T8" y="T9"/>
                    </a:cxn>
                  </a:cxnLst>
                  <a:rect l="0" t="0" r="r" b="b"/>
                  <a:pathLst>
                    <a:path w="372" h="772">
                      <a:moveTo>
                        <a:pt x="171" y="20"/>
                      </a:moveTo>
                      <a:lnTo>
                        <a:pt x="0" y="0"/>
                      </a:lnTo>
                      <a:cubicBezTo>
                        <a:pt x="0" y="0"/>
                        <a:pt x="139" y="149"/>
                        <a:pt x="187" y="354"/>
                      </a:cubicBezTo>
                      <a:cubicBezTo>
                        <a:pt x="236" y="560"/>
                        <a:pt x="198" y="772"/>
                        <a:pt x="198" y="772"/>
                      </a:cubicBezTo>
                      <a:cubicBezTo>
                        <a:pt x="198" y="772"/>
                        <a:pt x="372" y="491"/>
                        <a:pt x="171" y="2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33" name="Freeform 111"/>
                <p:cNvSpPr/>
                <p:nvPr/>
              </p:nvSpPr>
              <p:spPr bwMode="auto">
                <a:xfrm>
                  <a:off x="3290169" y="1548384"/>
                  <a:ext cx="148024" cy="276823"/>
                </a:xfrm>
                <a:custGeom>
                  <a:avLst/>
                  <a:gdLst>
                    <a:gd name="T0" fmla="*/ 752 w 1017"/>
                    <a:gd name="T1" fmla="*/ 208 h 1899"/>
                    <a:gd name="T2" fmla="*/ 399 w 1017"/>
                    <a:gd name="T3" fmla="*/ 966 h 1899"/>
                    <a:gd name="T4" fmla="*/ 1017 w 1017"/>
                    <a:gd name="T5" fmla="*/ 1899 h 1899"/>
                    <a:gd name="T6" fmla="*/ 521 w 1017"/>
                    <a:gd name="T7" fmla="*/ 1879 h 1899"/>
                    <a:gd name="T8" fmla="*/ 407 w 1017"/>
                    <a:gd name="T9" fmla="*/ 489 h 1899"/>
                    <a:gd name="T10" fmla="*/ 281 w 1017"/>
                    <a:gd name="T11" fmla="*/ 0 h 1899"/>
                    <a:gd name="T12" fmla="*/ 492 w 1017"/>
                    <a:gd name="T13" fmla="*/ 379 h 1899"/>
                    <a:gd name="T14" fmla="*/ 598 w 1017"/>
                    <a:gd name="T15" fmla="*/ 269 h 1899"/>
                    <a:gd name="T16" fmla="*/ 752 w 1017"/>
                    <a:gd name="T17" fmla="*/ 208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7" h="1899">
                      <a:moveTo>
                        <a:pt x="752" y="208"/>
                      </a:moveTo>
                      <a:cubicBezTo>
                        <a:pt x="752" y="208"/>
                        <a:pt x="354" y="456"/>
                        <a:pt x="399" y="966"/>
                      </a:cubicBezTo>
                      <a:cubicBezTo>
                        <a:pt x="443" y="1475"/>
                        <a:pt x="1017" y="1899"/>
                        <a:pt x="1017" y="1899"/>
                      </a:cubicBezTo>
                      <a:lnTo>
                        <a:pt x="521" y="1879"/>
                      </a:lnTo>
                      <a:cubicBezTo>
                        <a:pt x="521" y="1879"/>
                        <a:pt x="0" y="1161"/>
                        <a:pt x="407" y="489"/>
                      </a:cubicBezTo>
                      <a:cubicBezTo>
                        <a:pt x="407" y="489"/>
                        <a:pt x="460" y="191"/>
                        <a:pt x="281" y="0"/>
                      </a:cubicBezTo>
                      <a:cubicBezTo>
                        <a:pt x="281" y="0"/>
                        <a:pt x="472" y="142"/>
                        <a:pt x="492" y="379"/>
                      </a:cubicBezTo>
                      <a:cubicBezTo>
                        <a:pt x="492" y="379"/>
                        <a:pt x="543" y="326"/>
                        <a:pt x="598" y="269"/>
                      </a:cubicBezTo>
                      <a:cubicBezTo>
                        <a:pt x="653" y="212"/>
                        <a:pt x="752" y="208"/>
                        <a:pt x="752" y="208"/>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grpSp>
          <p:sp>
            <p:nvSpPr>
              <p:cNvPr id="34" name="椭圆 33"/>
              <p:cNvSpPr/>
              <p:nvPr/>
            </p:nvSpPr>
            <p:spPr>
              <a:xfrm>
                <a:off x="11237431" y="6396038"/>
                <a:ext cx="303212" cy="303212"/>
              </a:xfrm>
              <a:prstGeom prst="ellipse">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6" name="组合 35"/>
            <p:cNvGrpSpPr/>
            <p:nvPr/>
          </p:nvGrpSpPr>
          <p:grpSpPr>
            <a:xfrm>
              <a:off x="17789" y="9089"/>
              <a:ext cx="351" cy="351"/>
              <a:chOff x="11616276" y="6396038"/>
              <a:chExt cx="303212" cy="303212"/>
            </a:xfrm>
          </p:grpSpPr>
          <p:grpSp>
            <p:nvGrpSpPr>
              <p:cNvPr id="37" name="组合 36"/>
              <p:cNvGrpSpPr>
                <a:grpSpLocks noChangeAspect="1"/>
              </p:cNvGrpSpPr>
              <p:nvPr/>
            </p:nvGrpSpPr>
            <p:grpSpPr>
              <a:xfrm>
                <a:off x="11641148" y="6471951"/>
                <a:ext cx="253468" cy="151386"/>
                <a:chOff x="2655835" y="2119973"/>
                <a:chExt cx="793944" cy="474188"/>
              </a:xfrm>
              <a:solidFill>
                <a:schemeClr val="tx1">
                  <a:lumMod val="50000"/>
                  <a:lumOff val="50000"/>
                </a:schemeClr>
              </a:solidFill>
            </p:grpSpPr>
            <p:sp>
              <p:nvSpPr>
                <p:cNvPr id="38" name="任意多边形: 形状 70"/>
                <p:cNvSpPr/>
                <p:nvPr/>
              </p:nvSpPr>
              <p:spPr bwMode="auto">
                <a:xfrm>
                  <a:off x="2699409" y="2278890"/>
                  <a:ext cx="705515" cy="314630"/>
                </a:xfrm>
                <a:custGeom>
                  <a:avLst/>
                  <a:gdLst>
                    <a:gd name="connsiteX0" fmla="*/ 1425576 w 1747838"/>
                    <a:gd name="connsiteY0" fmla="*/ 322262 h 779463"/>
                    <a:gd name="connsiteX1" fmla="*/ 1376363 w 1747838"/>
                    <a:gd name="connsiteY1" fmla="*/ 326643 h 779463"/>
                    <a:gd name="connsiteX2" fmla="*/ 1376363 w 1747838"/>
                    <a:gd name="connsiteY2" fmla="*/ 390525 h 779463"/>
                    <a:gd name="connsiteX3" fmla="*/ 1425576 w 1747838"/>
                    <a:gd name="connsiteY3" fmla="*/ 383954 h 779463"/>
                    <a:gd name="connsiteX4" fmla="*/ 327025 w 1747838"/>
                    <a:gd name="connsiteY4" fmla="*/ 322262 h 779463"/>
                    <a:gd name="connsiteX5" fmla="*/ 327025 w 1747838"/>
                    <a:gd name="connsiteY5" fmla="*/ 383954 h 779463"/>
                    <a:gd name="connsiteX6" fmla="*/ 376238 w 1747838"/>
                    <a:gd name="connsiteY6" fmla="*/ 390525 h 779463"/>
                    <a:gd name="connsiteX7" fmla="*/ 376238 w 1747838"/>
                    <a:gd name="connsiteY7" fmla="*/ 326643 h 779463"/>
                    <a:gd name="connsiteX8" fmla="*/ 1524000 w 1747838"/>
                    <a:gd name="connsiteY8" fmla="*/ 312737 h 779463"/>
                    <a:gd name="connsiteX9" fmla="*/ 1476375 w 1747838"/>
                    <a:gd name="connsiteY9" fmla="*/ 315581 h 779463"/>
                    <a:gd name="connsiteX10" fmla="*/ 1476375 w 1747838"/>
                    <a:gd name="connsiteY10" fmla="*/ 381000 h 779463"/>
                    <a:gd name="connsiteX11" fmla="*/ 1524000 w 1747838"/>
                    <a:gd name="connsiteY11" fmla="*/ 372112 h 779463"/>
                    <a:gd name="connsiteX12" fmla="*/ 228600 w 1747838"/>
                    <a:gd name="connsiteY12" fmla="*/ 312737 h 779463"/>
                    <a:gd name="connsiteX13" fmla="*/ 228600 w 1747838"/>
                    <a:gd name="connsiteY13" fmla="*/ 372112 h 779463"/>
                    <a:gd name="connsiteX14" fmla="*/ 276225 w 1747838"/>
                    <a:gd name="connsiteY14" fmla="*/ 381000 h 779463"/>
                    <a:gd name="connsiteX15" fmla="*/ 276225 w 1747838"/>
                    <a:gd name="connsiteY15" fmla="*/ 315581 h 779463"/>
                    <a:gd name="connsiteX16" fmla="*/ 1625600 w 1747838"/>
                    <a:gd name="connsiteY16" fmla="*/ 292100 h 779463"/>
                    <a:gd name="connsiteX17" fmla="*/ 1574800 w 1747838"/>
                    <a:gd name="connsiteY17" fmla="*/ 303285 h 779463"/>
                    <a:gd name="connsiteX18" fmla="*/ 1574800 w 1747838"/>
                    <a:gd name="connsiteY18" fmla="*/ 363538 h 779463"/>
                    <a:gd name="connsiteX19" fmla="*/ 1625600 w 1747838"/>
                    <a:gd name="connsiteY19" fmla="*/ 353075 h 779463"/>
                    <a:gd name="connsiteX20" fmla="*/ 127000 w 1747838"/>
                    <a:gd name="connsiteY20" fmla="*/ 292100 h 779463"/>
                    <a:gd name="connsiteX21" fmla="*/ 127000 w 1747838"/>
                    <a:gd name="connsiteY21" fmla="*/ 353075 h 779463"/>
                    <a:gd name="connsiteX22" fmla="*/ 177800 w 1747838"/>
                    <a:gd name="connsiteY22" fmla="*/ 363538 h 779463"/>
                    <a:gd name="connsiteX23" fmla="*/ 177800 w 1747838"/>
                    <a:gd name="connsiteY23" fmla="*/ 303285 h 779463"/>
                    <a:gd name="connsiteX24" fmla="*/ 425450 w 1747838"/>
                    <a:gd name="connsiteY24" fmla="*/ 290512 h 779463"/>
                    <a:gd name="connsiteX25" fmla="*/ 425450 w 1747838"/>
                    <a:gd name="connsiteY25" fmla="*/ 354012 h 779463"/>
                    <a:gd name="connsiteX26" fmla="*/ 1327150 w 1747838"/>
                    <a:gd name="connsiteY26" fmla="*/ 354012 h 779463"/>
                    <a:gd name="connsiteX27" fmla="*/ 1327150 w 1747838"/>
                    <a:gd name="connsiteY27" fmla="*/ 290512 h 779463"/>
                    <a:gd name="connsiteX28" fmla="*/ 1714501 w 1747838"/>
                    <a:gd name="connsiteY28" fmla="*/ 276225 h 779463"/>
                    <a:gd name="connsiteX29" fmla="*/ 1671638 w 1747838"/>
                    <a:gd name="connsiteY29" fmla="*/ 280963 h 779463"/>
                    <a:gd name="connsiteX30" fmla="*/ 1671638 w 1747838"/>
                    <a:gd name="connsiteY30" fmla="*/ 347663 h 779463"/>
                    <a:gd name="connsiteX31" fmla="*/ 1714501 w 1747838"/>
                    <a:gd name="connsiteY31" fmla="*/ 346205 h 779463"/>
                    <a:gd name="connsiteX32" fmla="*/ 38100 w 1747838"/>
                    <a:gd name="connsiteY32" fmla="*/ 276225 h 779463"/>
                    <a:gd name="connsiteX33" fmla="*/ 38100 w 1747838"/>
                    <a:gd name="connsiteY33" fmla="*/ 346205 h 779463"/>
                    <a:gd name="connsiteX34" fmla="*/ 80963 w 1747838"/>
                    <a:gd name="connsiteY34" fmla="*/ 347663 h 779463"/>
                    <a:gd name="connsiteX35" fmla="*/ 80963 w 1747838"/>
                    <a:gd name="connsiteY35" fmla="*/ 280963 h 779463"/>
                    <a:gd name="connsiteX36" fmla="*/ 876335 w 1747838"/>
                    <a:gd name="connsiteY36" fmla="*/ 96837 h 779463"/>
                    <a:gd name="connsiteX37" fmla="*/ 547688 w 1747838"/>
                    <a:gd name="connsiteY37" fmla="*/ 265112 h 779463"/>
                    <a:gd name="connsiteX38" fmla="*/ 1209676 w 1747838"/>
                    <a:gd name="connsiteY38" fmla="*/ 265112 h 779463"/>
                    <a:gd name="connsiteX39" fmla="*/ 1011507 w 1747838"/>
                    <a:gd name="connsiteY39" fmla="*/ 0 h 779463"/>
                    <a:gd name="connsiteX40" fmla="*/ 1112261 w 1747838"/>
                    <a:gd name="connsiteY40" fmla="*/ 0 h 779463"/>
                    <a:gd name="connsiteX41" fmla="*/ 1112261 w 1747838"/>
                    <a:gd name="connsiteY41" fmla="*/ 158204 h 779463"/>
                    <a:gd name="connsiteX42" fmla="*/ 1163540 w 1747838"/>
                    <a:gd name="connsiteY42" fmla="*/ 177348 h 779463"/>
                    <a:gd name="connsiteX43" fmla="*/ 1163540 w 1747838"/>
                    <a:gd name="connsiteY43" fmla="*/ 5418 h 779463"/>
                    <a:gd name="connsiteX44" fmla="*/ 1226737 w 1747838"/>
                    <a:gd name="connsiteY44" fmla="*/ 5418 h 779463"/>
                    <a:gd name="connsiteX45" fmla="*/ 1226737 w 1747838"/>
                    <a:gd name="connsiteY45" fmla="*/ 209133 h 779463"/>
                    <a:gd name="connsiteX46" fmla="*/ 1332546 w 1747838"/>
                    <a:gd name="connsiteY46" fmla="*/ 268731 h 779463"/>
                    <a:gd name="connsiteX47" fmla="*/ 1747838 w 1747838"/>
                    <a:gd name="connsiteY47" fmla="*/ 184211 h 779463"/>
                    <a:gd name="connsiteX48" fmla="*/ 1747838 w 1747838"/>
                    <a:gd name="connsiteY48" fmla="*/ 224665 h 779463"/>
                    <a:gd name="connsiteX49" fmla="*/ 1342658 w 1747838"/>
                    <a:gd name="connsiteY49" fmla="*/ 285707 h 779463"/>
                    <a:gd name="connsiteX50" fmla="*/ 1348074 w 1747838"/>
                    <a:gd name="connsiteY50" fmla="*/ 305212 h 779463"/>
                    <a:gd name="connsiteX51" fmla="*/ 1746394 w 1747838"/>
                    <a:gd name="connsiteY51" fmla="*/ 251754 h 779463"/>
                    <a:gd name="connsiteX52" fmla="*/ 1746394 w 1747838"/>
                    <a:gd name="connsiteY52" fmla="*/ 775851 h 779463"/>
                    <a:gd name="connsiteX53" fmla="*/ 1696559 w 1747838"/>
                    <a:gd name="connsiteY53" fmla="*/ 775851 h 779463"/>
                    <a:gd name="connsiteX54" fmla="*/ 1696559 w 1747838"/>
                    <a:gd name="connsiteY54" fmla="*/ 463777 h 779463"/>
                    <a:gd name="connsiteX55" fmla="*/ 1610611 w 1747838"/>
                    <a:gd name="connsiteY55" fmla="*/ 394427 h 779463"/>
                    <a:gd name="connsiteX56" fmla="*/ 1262488 w 1747838"/>
                    <a:gd name="connsiteY56" fmla="*/ 438132 h 779463"/>
                    <a:gd name="connsiteX57" fmla="*/ 1262488 w 1747838"/>
                    <a:gd name="connsiteY57" fmla="*/ 777296 h 779463"/>
                    <a:gd name="connsiteX58" fmla="*/ 1203986 w 1747838"/>
                    <a:gd name="connsiteY58" fmla="*/ 777296 h 779463"/>
                    <a:gd name="connsiteX59" fmla="*/ 1203986 w 1747838"/>
                    <a:gd name="connsiteY59" fmla="*/ 385036 h 779463"/>
                    <a:gd name="connsiteX60" fmla="*/ 1115872 w 1747838"/>
                    <a:gd name="connsiteY60" fmla="*/ 385036 h 779463"/>
                    <a:gd name="connsiteX61" fmla="*/ 1115872 w 1747838"/>
                    <a:gd name="connsiteY61" fmla="*/ 774406 h 779463"/>
                    <a:gd name="connsiteX62" fmla="*/ 1046897 w 1747838"/>
                    <a:gd name="connsiteY62" fmla="*/ 774406 h 779463"/>
                    <a:gd name="connsiteX63" fmla="*/ 1046897 w 1747838"/>
                    <a:gd name="connsiteY63" fmla="*/ 386481 h 779463"/>
                    <a:gd name="connsiteX64" fmla="*/ 701663 w 1747838"/>
                    <a:gd name="connsiteY64" fmla="*/ 386481 h 779463"/>
                    <a:gd name="connsiteX65" fmla="*/ 701663 w 1747838"/>
                    <a:gd name="connsiteY65" fmla="*/ 774406 h 779463"/>
                    <a:gd name="connsiteX66" fmla="*/ 633411 w 1747838"/>
                    <a:gd name="connsiteY66" fmla="*/ 774406 h 779463"/>
                    <a:gd name="connsiteX67" fmla="*/ 633411 w 1747838"/>
                    <a:gd name="connsiteY67" fmla="*/ 386481 h 779463"/>
                    <a:gd name="connsiteX68" fmla="*/ 540963 w 1747838"/>
                    <a:gd name="connsiteY68" fmla="*/ 386481 h 779463"/>
                    <a:gd name="connsiteX69" fmla="*/ 540963 w 1747838"/>
                    <a:gd name="connsiteY69" fmla="*/ 775129 h 779463"/>
                    <a:gd name="connsiteX70" fmla="*/ 479572 w 1747838"/>
                    <a:gd name="connsiteY70" fmla="*/ 775129 h 779463"/>
                    <a:gd name="connsiteX71" fmla="*/ 479572 w 1747838"/>
                    <a:gd name="connsiteY71" fmla="*/ 437410 h 779463"/>
                    <a:gd name="connsiteX72" fmla="*/ 135060 w 1747838"/>
                    <a:gd name="connsiteY72" fmla="*/ 395150 h 779463"/>
                    <a:gd name="connsiteX73" fmla="*/ 47669 w 1747838"/>
                    <a:gd name="connsiteY73" fmla="*/ 468111 h 779463"/>
                    <a:gd name="connsiteX74" fmla="*/ 47669 w 1747838"/>
                    <a:gd name="connsiteY74" fmla="*/ 779463 h 779463"/>
                    <a:gd name="connsiteX75" fmla="*/ 2889 w 1747838"/>
                    <a:gd name="connsiteY75" fmla="*/ 779463 h 779463"/>
                    <a:gd name="connsiteX76" fmla="*/ 2889 w 1747838"/>
                    <a:gd name="connsiteY76" fmla="*/ 251032 h 779463"/>
                    <a:gd name="connsiteX77" fmla="*/ 392903 w 1747838"/>
                    <a:gd name="connsiteY77" fmla="*/ 309185 h 779463"/>
                    <a:gd name="connsiteX78" fmla="*/ 395069 w 1747838"/>
                    <a:gd name="connsiteY78" fmla="*/ 282095 h 779463"/>
                    <a:gd name="connsiteX79" fmla="*/ 0 w 1747838"/>
                    <a:gd name="connsiteY79" fmla="*/ 226109 h 779463"/>
                    <a:gd name="connsiteX80" fmla="*/ 2889 w 1747838"/>
                    <a:gd name="connsiteY80" fmla="*/ 187100 h 779463"/>
                    <a:gd name="connsiteX81" fmla="*/ 416376 w 1747838"/>
                    <a:gd name="connsiteY81" fmla="*/ 265119 h 779463"/>
                    <a:gd name="connsiteX82" fmla="*/ 525796 w 1747838"/>
                    <a:gd name="connsiteY82" fmla="*/ 206244 h 779463"/>
                    <a:gd name="connsiteX83" fmla="*/ 525796 w 1747838"/>
                    <a:gd name="connsiteY83" fmla="*/ 5418 h 779463"/>
                    <a:gd name="connsiteX84" fmla="*/ 586465 w 1747838"/>
                    <a:gd name="connsiteY84" fmla="*/ 5418 h 779463"/>
                    <a:gd name="connsiteX85" fmla="*/ 586465 w 1747838"/>
                    <a:gd name="connsiteY85" fmla="*/ 175181 h 779463"/>
                    <a:gd name="connsiteX86" fmla="*/ 634133 w 1747838"/>
                    <a:gd name="connsiteY86" fmla="*/ 155315 h 779463"/>
                    <a:gd name="connsiteX87" fmla="*/ 634133 w 1747838"/>
                    <a:gd name="connsiteY87" fmla="*/ 6140 h 779463"/>
                    <a:gd name="connsiteX88" fmla="*/ 738498 w 1747838"/>
                    <a:gd name="connsiteY88" fmla="*/ 6140 h 779463"/>
                    <a:gd name="connsiteX89" fmla="*/ 738498 w 1747838"/>
                    <a:gd name="connsiteY89" fmla="*/ 103664 h 779463"/>
                    <a:gd name="connsiteX90" fmla="*/ 784722 w 1747838"/>
                    <a:gd name="connsiteY90" fmla="*/ 78019 h 779463"/>
                    <a:gd name="connsiteX91" fmla="*/ 784722 w 1747838"/>
                    <a:gd name="connsiteY91" fmla="*/ 2167 h 779463"/>
                    <a:gd name="connsiteX92" fmla="*/ 959506 w 1747838"/>
                    <a:gd name="connsiteY92" fmla="*/ 2167 h 779463"/>
                    <a:gd name="connsiteX93" fmla="*/ 959506 w 1747838"/>
                    <a:gd name="connsiteY93" fmla="*/ 83075 h 779463"/>
                    <a:gd name="connsiteX94" fmla="*/ 1011507 w 1747838"/>
                    <a:gd name="connsiteY94" fmla="*/ 111971 h 77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747838" h="779463">
                      <a:moveTo>
                        <a:pt x="1425576" y="322262"/>
                      </a:moveTo>
                      <a:lnTo>
                        <a:pt x="1376363" y="326643"/>
                      </a:lnTo>
                      <a:lnTo>
                        <a:pt x="1376363" y="390525"/>
                      </a:lnTo>
                      <a:lnTo>
                        <a:pt x="1425576" y="383954"/>
                      </a:lnTo>
                      <a:close/>
                      <a:moveTo>
                        <a:pt x="327025" y="322262"/>
                      </a:moveTo>
                      <a:lnTo>
                        <a:pt x="327025" y="383954"/>
                      </a:lnTo>
                      <a:lnTo>
                        <a:pt x="376238" y="390525"/>
                      </a:lnTo>
                      <a:lnTo>
                        <a:pt x="376238" y="326643"/>
                      </a:lnTo>
                      <a:close/>
                      <a:moveTo>
                        <a:pt x="1524000" y="312737"/>
                      </a:moveTo>
                      <a:lnTo>
                        <a:pt x="1476375" y="315581"/>
                      </a:lnTo>
                      <a:lnTo>
                        <a:pt x="1476375" y="381000"/>
                      </a:lnTo>
                      <a:lnTo>
                        <a:pt x="1524000" y="372112"/>
                      </a:lnTo>
                      <a:close/>
                      <a:moveTo>
                        <a:pt x="228600" y="312737"/>
                      </a:moveTo>
                      <a:lnTo>
                        <a:pt x="228600" y="372112"/>
                      </a:lnTo>
                      <a:lnTo>
                        <a:pt x="276225" y="381000"/>
                      </a:lnTo>
                      <a:lnTo>
                        <a:pt x="276225" y="315581"/>
                      </a:lnTo>
                      <a:close/>
                      <a:moveTo>
                        <a:pt x="1625600" y="292100"/>
                      </a:moveTo>
                      <a:lnTo>
                        <a:pt x="1574800" y="303285"/>
                      </a:lnTo>
                      <a:lnTo>
                        <a:pt x="1574800" y="363538"/>
                      </a:lnTo>
                      <a:lnTo>
                        <a:pt x="1625600" y="353075"/>
                      </a:lnTo>
                      <a:close/>
                      <a:moveTo>
                        <a:pt x="127000" y="292100"/>
                      </a:moveTo>
                      <a:lnTo>
                        <a:pt x="127000" y="353075"/>
                      </a:lnTo>
                      <a:lnTo>
                        <a:pt x="177800" y="363538"/>
                      </a:lnTo>
                      <a:lnTo>
                        <a:pt x="177800" y="303285"/>
                      </a:lnTo>
                      <a:close/>
                      <a:moveTo>
                        <a:pt x="425450" y="290512"/>
                      </a:moveTo>
                      <a:lnTo>
                        <a:pt x="425450" y="354012"/>
                      </a:lnTo>
                      <a:lnTo>
                        <a:pt x="1327150" y="354012"/>
                      </a:lnTo>
                      <a:lnTo>
                        <a:pt x="1327150" y="290512"/>
                      </a:lnTo>
                      <a:close/>
                      <a:moveTo>
                        <a:pt x="1714501" y="276225"/>
                      </a:moveTo>
                      <a:lnTo>
                        <a:pt x="1671638" y="280963"/>
                      </a:lnTo>
                      <a:lnTo>
                        <a:pt x="1671638" y="347663"/>
                      </a:lnTo>
                      <a:lnTo>
                        <a:pt x="1714501" y="346205"/>
                      </a:lnTo>
                      <a:close/>
                      <a:moveTo>
                        <a:pt x="38100" y="276225"/>
                      </a:moveTo>
                      <a:lnTo>
                        <a:pt x="38100" y="346205"/>
                      </a:lnTo>
                      <a:lnTo>
                        <a:pt x="80963" y="347663"/>
                      </a:lnTo>
                      <a:lnTo>
                        <a:pt x="80963" y="280963"/>
                      </a:lnTo>
                      <a:close/>
                      <a:moveTo>
                        <a:pt x="876335" y="96837"/>
                      </a:moveTo>
                      <a:lnTo>
                        <a:pt x="547688" y="265112"/>
                      </a:lnTo>
                      <a:lnTo>
                        <a:pt x="1209676" y="265112"/>
                      </a:lnTo>
                      <a:close/>
                      <a:moveTo>
                        <a:pt x="1011507" y="0"/>
                      </a:moveTo>
                      <a:lnTo>
                        <a:pt x="1112261" y="0"/>
                      </a:lnTo>
                      <a:lnTo>
                        <a:pt x="1112261" y="158204"/>
                      </a:lnTo>
                      <a:lnTo>
                        <a:pt x="1163540" y="177348"/>
                      </a:lnTo>
                      <a:lnTo>
                        <a:pt x="1163540" y="5418"/>
                      </a:lnTo>
                      <a:lnTo>
                        <a:pt x="1226737" y="5418"/>
                      </a:lnTo>
                      <a:lnTo>
                        <a:pt x="1226737" y="209133"/>
                      </a:lnTo>
                      <a:lnTo>
                        <a:pt x="1332546" y="268731"/>
                      </a:lnTo>
                      <a:lnTo>
                        <a:pt x="1747838" y="184211"/>
                      </a:lnTo>
                      <a:lnTo>
                        <a:pt x="1747838" y="224665"/>
                      </a:lnTo>
                      <a:lnTo>
                        <a:pt x="1342658" y="285707"/>
                      </a:lnTo>
                      <a:lnTo>
                        <a:pt x="1348074" y="305212"/>
                      </a:lnTo>
                      <a:lnTo>
                        <a:pt x="1746394" y="251754"/>
                      </a:lnTo>
                      <a:lnTo>
                        <a:pt x="1746394" y="775851"/>
                      </a:lnTo>
                      <a:lnTo>
                        <a:pt x="1696559" y="775851"/>
                      </a:lnTo>
                      <a:lnTo>
                        <a:pt x="1696559" y="463777"/>
                      </a:lnTo>
                      <a:lnTo>
                        <a:pt x="1610611" y="394427"/>
                      </a:lnTo>
                      <a:lnTo>
                        <a:pt x="1262488" y="438132"/>
                      </a:lnTo>
                      <a:lnTo>
                        <a:pt x="1262488" y="777296"/>
                      </a:lnTo>
                      <a:lnTo>
                        <a:pt x="1203986" y="777296"/>
                      </a:lnTo>
                      <a:lnTo>
                        <a:pt x="1203986" y="385036"/>
                      </a:lnTo>
                      <a:lnTo>
                        <a:pt x="1115872" y="385036"/>
                      </a:lnTo>
                      <a:lnTo>
                        <a:pt x="1115872" y="774406"/>
                      </a:lnTo>
                      <a:lnTo>
                        <a:pt x="1046897" y="774406"/>
                      </a:lnTo>
                      <a:lnTo>
                        <a:pt x="1046897" y="386481"/>
                      </a:lnTo>
                      <a:lnTo>
                        <a:pt x="701663" y="386481"/>
                      </a:lnTo>
                      <a:lnTo>
                        <a:pt x="701663" y="774406"/>
                      </a:lnTo>
                      <a:lnTo>
                        <a:pt x="633411" y="774406"/>
                      </a:lnTo>
                      <a:lnTo>
                        <a:pt x="633411" y="386481"/>
                      </a:lnTo>
                      <a:lnTo>
                        <a:pt x="540963" y="386481"/>
                      </a:lnTo>
                      <a:lnTo>
                        <a:pt x="540963" y="775129"/>
                      </a:lnTo>
                      <a:lnTo>
                        <a:pt x="479572" y="775129"/>
                      </a:lnTo>
                      <a:lnTo>
                        <a:pt x="479572" y="437410"/>
                      </a:lnTo>
                      <a:lnTo>
                        <a:pt x="135060" y="395150"/>
                      </a:lnTo>
                      <a:lnTo>
                        <a:pt x="47669" y="468111"/>
                      </a:lnTo>
                      <a:lnTo>
                        <a:pt x="47669" y="779463"/>
                      </a:lnTo>
                      <a:lnTo>
                        <a:pt x="2889" y="779463"/>
                      </a:lnTo>
                      <a:lnTo>
                        <a:pt x="2889" y="251032"/>
                      </a:lnTo>
                      <a:lnTo>
                        <a:pt x="392903" y="309185"/>
                      </a:lnTo>
                      <a:lnTo>
                        <a:pt x="395069" y="282095"/>
                      </a:lnTo>
                      <a:lnTo>
                        <a:pt x="0" y="226109"/>
                      </a:lnTo>
                      <a:lnTo>
                        <a:pt x="2889" y="187100"/>
                      </a:lnTo>
                      <a:lnTo>
                        <a:pt x="416376" y="265119"/>
                      </a:lnTo>
                      <a:lnTo>
                        <a:pt x="525796" y="206244"/>
                      </a:lnTo>
                      <a:lnTo>
                        <a:pt x="525796" y="5418"/>
                      </a:lnTo>
                      <a:lnTo>
                        <a:pt x="586465" y="5418"/>
                      </a:lnTo>
                      <a:lnTo>
                        <a:pt x="586465" y="175181"/>
                      </a:lnTo>
                      <a:lnTo>
                        <a:pt x="634133" y="155315"/>
                      </a:lnTo>
                      <a:lnTo>
                        <a:pt x="634133" y="6140"/>
                      </a:lnTo>
                      <a:lnTo>
                        <a:pt x="738498" y="6140"/>
                      </a:lnTo>
                      <a:lnTo>
                        <a:pt x="738498" y="103664"/>
                      </a:lnTo>
                      <a:lnTo>
                        <a:pt x="784722" y="78019"/>
                      </a:lnTo>
                      <a:lnTo>
                        <a:pt x="784722" y="2167"/>
                      </a:lnTo>
                      <a:lnTo>
                        <a:pt x="959506" y="2167"/>
                      </a:lnTo>
                      <a:lnTo>
                        <a:pt x="959506" y="83075"/>
                      </a:lnTo>
                      <a:lnTo>
                        <a:pt x="1011507" y="111971"/>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39" name="Freeform 5"/>
                <p:cNvSpPr/>
                <p:nvPr/>
              </p:nvSpPr>
              <p:spPr bwMode="auto">
                <a:xfrm>
                  <a:off x="3416458" y="2353222"/>
                  <a:ext cx="33321" cy="237735"/>
                </a:xfrm>
                <a:custGeom>
                  <a:avLst/>
                  <a:gdLst>
                    <a:gd name="T0" fmla="*/ 4 w 229"/>
                    <a:gd name="T1" fmla="*/ 0 h 1632"/>
                    <a:gd name="T2" fmla="*/ 0 w 229"/>
                    <a:gd name="T3" fmla="*/ 1632 h 1632"/>
                    <a:gd name="T4" fmla="*/ 229 w 229"/>
                    <a:gd name="T5" fmla="*/ 1591 h 1632"/>
                    <a:gd name="T6" fmla="*/ 229 w 229"/>
                    <a:gd name="T7" fmla="*/ 279 h 1632"/>
                    <a:gd name="T8" fmla="*/ 4 w 229"/>
                    <a:gd name="T9" fmla="*/ 0 h 1632"/>
                  </a:gdLst>
                  <a:ahLst/>
                  <a:cxnLst>
                    <a:cxn ang="0">
                      <a:pos x="T0" y="T1"/>
                    </a:cxn>
                    <a:cxn ang="0">
                      <a:pos x="T2" y="T3"/>
                    </a:cxn>
                    <a:cxn ang="0">
                      <a:pos x="T4" y="T5"/>
                    </a:cxn>
                    <a:cxn ang="0">
                      <a:pos x="T6" y="T7"/>
                    </a:cxn>
                    <a:cxn ang="0">
                      <a:pos x="T8" y="T9"/>
                    </a:cxn>
                  </a:cxnLst>
                  <a:rect l="0" t="0" r="r" b="b"/>
                  <a:pathLst>
                    <a:path w="229" h="1632">
                      <a:moveTo>
                        <a:pt x="4" y="0"/>
                      </a:moveTo>
                      <a:lnTo>
                        <a:pt x="0" y="1632"/>
                      </a:lnTo>
                      <a:lnTo>
                        <a:pt x="229" y="1591"/>
                      </a:lnTo>
                      <a:lnTo>
                        <a:pt x="229" y="279"/>
                      </a:lnTo>
                      <a:lnTo>
                        <a:pt x="4"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0" name="Freeform 71"/>
                <p:cNvSpPr/>
                <p:nvPr/>
              </p:nvSpPr>
              <p:spPr bwMode="auto">
                <a:xfrm>
                  <a:off x="3046079" y="2119973"/>
                  <a:ext cx="13457" cy="33321"/>
                </a:xfrm>
                <a:custGeom>
                  <a:avLst/>
                  <a:gdLst>
                    <a:gd name="T0" fmla="*/ 36 w 92"/>
                    <a:gd name="T1" fmla="*/ 0 h 229"/>
                    <a:gd name="T2" fmla="*/ 0 w 92"/>
                    <a:gd name="T3" fmla="*/ 229 h 229"/>
                    <a:gd name="T4" fmla="*/ 92 w 92"/>
                    <a:gd name="T5" fmla="*/ 229 h 229"/>
                    <a:gd name="T6" fmla="*/ 36 w 92"/>
                    <a:gd name="T7" fmla="*/ 0 h 229"/>
                  </a:gdLst>
                  <a:ahLst/>
                  <a:cxnLst>
                    <a:cxn ang="0">
                      <a:pos x="T0" y="T1"/>
                    </a:cxn>
                    <a:cxn ang="0">
                      <a:pos x="T2" y="T3"/>
                    </a:cxn>
                    <a:cxn ang="0">
                      <a:pos x="T4" y="T5"/>
                    </a:cxn>
                    <a:cxn ang="0">
                      <a:pos x="T6" y="T7"/>
                    </a:cxn>
                  </a:cxnLst>
                  <a:rect l="0" t="0" r="r" b="b"/>
                  <a:pathLst>
                    <a:path w="92" h="229">
                      <a:moveTo>
                        <a:pt x="36" y="0"/>
                      </a:moveTo>
                      <a:lnTo>
                        <a:pt x="0" y="229"/>
                      </a:lnTo>
                      <a:lnTo>
                        <a:pt x="92" y="229"/>
                      </a:lnTo>
                      <a:lnTo>
                        <a:pt x="36"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1" name="Freeform 72"/>
                <p:cNvSpPr/>
                <p:nvPr/>
              </p:nvSpPr>
              <p:spPr bwMode="auto">
                <a:xfrm>
                  <a:off x="2932658" y="2160984"/>
                  <a:ext cx="239657" cy="89711"/>
                </a:xfrm>
                <a:custGeom>
                  <a:avLst/>
                  <a:gdLst>
                    <a:gd name="T0" fmla="*/ 0 w 1642"/>
                    <a:gd name="T1" fmla="*/ 616 h 616"/>
                    <a:gd name="T2" fmla="*/ 1642 w 1642"/>
                    <a:gd name="T3" fmla="*/ 616 h 616"/>
                    <a:gd name="T4" fmla="*/ 837 w 1642"/>
                    <a:gd name="T5" fmla="*/ 4 h 616"/>
                    <a:gd name="T6" fmla="*/ 0 w 1642"/>
                    <a:gd name="T7" fmla="*/ 616 h 616"/>
                  </a:gdLst>
                  <a:ahLst/>
                  <a:cxnLst>
                    <a:cxn ang="0">
                      <a:pos x="T0" y="T1"/>
                    </a:cxn>
                    <a:cxn ang="0">
                      <a:pos x="T2" y="T3"/>
                    </a:cxn>
                    <a:cxn ang="0">
                      <a:pos x="T4" y="T5"/>
                    </a:cxn>
                    <a:cxn ang="0">
                      <a:pos x="T6" y="T7"/>
                    </a:cxn>
                  </a:cxnLst>
                  <a:rect l="0" t="0" r="r" b="b"/>
                  <a:pathLst>
                    <a:path w="1642" h="616">
                      <a:moveTo>
                        <a:pt x="0" y="616"/>
                      </a:moveTo>
                      <a:lnTo>
                        <a:pt x="1642" y="616"/>
                      </a:lnTo>
                      <a:cubicBezTo>
                        <a:pt x="1642" y="616"/>
                        <a:pt x="1443" y="0"/>
                        <a:pt x="837" y="4"/>
                      </a:cubicBezTo>
                      <a:cubicBezTo>
                        <a:pt x="232" y="8"/>
                        <a:pt x="49" y="477"/>
                        <a:pt x="0" y="616"/>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3" name="Rectangle 73"/>
                <p:cNvSpPr>
                  <a:spLocks noChangeArrowheads="1"/>
                </p:cNvSpPr>
                <p:nvPr/>
              </p:nvSpPr>
              <p:spPr bwMode="auto">
                <a:xfrm>
                  <a:off x="2907667" y="2260948"/>
                  <a:ext cx="286435" cy="9612"/>
                </a:xfrm>
                <a:prstGeom prst="rect">
                  <a:avLst/>
                </a:pr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4" name="Freeform 74"/>
                <p:cNvSpPr/>
                <p:nvPr/>
              </p:nvSpPr>
              <p:spPr bwMode="auto">
                <a:xfrm>
                  <a:off x="3230628" y="2544179"/>
                  <a:ext cx="99964" cy="49982"/>
                </a:xfrm>
                <a:custGeom>
                  <a:avLst/>
                  <a:gdLst>
                    <a:gd name="T0" fmla="*/ 553 w 689"/>
                    <a:gd name="T1" fmla="*/ 338 h 346"/>
                    <a:gd name="T2" fmla="*/ 553 w 689"/>
                    <a:gd name="T3" fmla="*/ 100 h 346"/>
                    <a:gd name="T4" fmla="*/ 427 w 689"/>
                    <a:gd name="T5" fmla="*/ 100 h 346"/>
                    <a:gd name="T6" fmla="*/ 427 w 689"/>
                    <a:gd name="T7" fmla="*/ 336 h 346"/>
                    <a:gd name="T8" fmla="*/ 282 w 689"/>
                    <a:gd name="T9" fmla="*/ 336 h 346"/>
                    <a:gd name="T10" fmla="*/ 282 w 689"/>
                    <a:gd name="T11" fmla="*/ 98 h 346"/>
                    <a:gd name="T12" fmla="*/ 142 w 689"/>
                    <a:gd name="T13" fmla="*/ 98 h 346"/>
                    <a:gd name="T14" fmla="*/ 142 w 689"/>
                    <a:gd name="T15" fmla="*/ 346 h 346"/>
                    <a:gd name="T16" fmla="*/ 0 w 689"/>
                    <a:gd name="T17" fmla="*/ 346 h 346"/>
                    <a:gd name="T18" fmla="*/ 0 w 689"/>
                    <a:gd name="T19" fmla="*/ 0 h 346"/>
                    <a:gd name="T20" fmla="*/ 689 w 689"/>
                    <a:gd name="T21" fmla="*/ 0 h 346"/>
                    <a:gd name="T22" fmla="*/ 689 w 689"/>
                    <a:gd name="T23" fmla="*/ 340 h 346"/>
                    <a:gd name="T24" fmla="*/ 553 w 689"/>
                    <a:gd name="T25" fmla="*/ 33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9" h="346">
                      <a:moveTo>
                        <a:pt x="553" y="338"/>
                      </a:moveTo>
                      <a:lnTo>
                        <a:pt x="553" y="100"/>
                      </a:lnTo>
                      <a:lnTo>
                        <a:pt x="427" y="100"/>
                      </a:lnTo>
                      <a:lnTo>
                        <a:pt x="427" y="336"/>
                      </a:lnTo>
                      <a:lnTo>
                        <a:pt x="282" y="336"/>
                      </a:lnTo>
                      <a:lnTo>
                        <a:pt x="282" y="98"/>
                      </a:lnTo>
                      <a:lnTo>
                        <a:pt x="142" y="98"/>
                      </a:lnTo>
                      <a:lnTo>
                        <a:pt x="142" y="346"/>
                      </a:lnTo>
                      <a:lnTo>
                        <a:pt x="0" y="346"/>
                      </a:lnTo>
                      <a:lnTo>
                        <a:pt x="0" y="0"/>
                      </a:lnTo>
                      <a:lnTo>
                        <a:pt x="689" y="0"/>
                      </a:lnTo>
                      <a:lnTo>
                        <a:pt x="689" y="340"/>
                      </a:lnTo>
                      <a:lnTo>
                        <a:pt x="553" y="338"/>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5" name="Freeform 75"/>
                <p:cNvSpPr/>
                <p:nvPr/>
              </p:nvSpPr>
              <p:spPr bwMode="auto">
                <a:xfrm>
                  <a:off x="3230628" y="2470488"/>
                  <a:ext cx="20505" cy="58953"/>
                </a:xfrm>
                <a:custGeom>
                  <a:avLst/>
                  <a:gdLst>
                    <a:gd name="T0" fmla="*/ 140 w 140"/>
                    <a:gd name="T1" fmla="*/ 0 h 404"/>
                    <a:gd name="T2" fmla="*/ 140 w 140"/>
                    <a:gd name="T3" fmla="*/ 404 h 404"/>
                    <a:gd name="T4" fmla="*/ 0 w 140"/>
                    <a:gd name="T5" fmla="*/ 404 h 404"/>
                    <a:gd name="T6" fmla="*/ 0 w 140"/>
                    <a:gd name="T7" fmla="*/ 11 h 404"/>
                    <a:gd name="T8" fmla="*/ 140 w 140"/>
                    <a:gd name="T9" fmla="*/ 0 h 404"/>
                  </a:gdLst>
                  <a:ahLst/>
                  <a:cxnLst>
                    <a:cxn ang="0">
                      <a:pos x="T0" y="T1"/>
                    </a:cxn>
                    <a:cxn ang="0">
                      <a:pos x="T2" y="T3"/>
                    </a:cxn>
                    <a:cxn ang="0">
                      <a:pos x="T4" y="T5"/>
                    </a:cxn>
                    <a:cxn ang="0">
                      <a:pos x="T6" y="T7"/>
                    </a:cxn>
                    <a:cxn ang="0">
                      <a:pos x="T8" y="T9"/>
                    </a:cxn>
                  </a:cxnLst>
                  <a:rect l="0" t="0" r="r" b="b"/>
                  <a:pathLst>
                    <a:path w="140" h="404">
                      <a:moveTo>
                        <a:pt x="140" y="0"/>
                      </a:moveTo>
                      <a:lnTo>
                        <a:pt x="140" y="404"/>
                      </a:lnTo>
                      <a:lnTo>
                        <a:pt x="0" y="404"/>
                      </a:lnTo>
                      <a:lnTo>
                        <a:pt x="0" y="11"/>
                      </a:lnTo>
                      <a:lnTo>
                        <a:pt x="14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6" name="Freeform 76"/>
                <p:cNvSpPr/>
                <p:nvPr/>
              </p:nvSpPr>
              <p:spPr bwMode="auto">
                <a:xfrm>
                  <a:off x="3272920" y="2467284"/>
                  <a:ext cx="19224" cy="62157"/>
                </a:xfrm>
                <a:custGeom>
                  <a:avLst/>
                  <a:gdLst>
                    <a:gd name="T0" fmla="*/ 132 w 132"/>
                    <a:gd name="T1" fmla="*/ 0 h 428"/>
                    <a:gd name="T2" fmla="*/ 132 w 132"/>
                    <a:gd name="T3" fmla="*/ 428 h 428"/>
                    <a:gd name="T4" fmla="*/ 0 w 132"/>
                    <a:gd name="T5" fmla="*/ 428 h 428"/>
                    <a:gd name="T6" fmla="*/ 0 w 132"/>
                    <a:gd name="T7" fmla="*/ 6 h 428"/>
                    <a:gd name="T8" fmla="*/ 132 w 132"/>
                    <a:gd name="T9" fmla="*/ 0 h 428"/>
                  </a:gdLst>
                  <a:ahLst/>
                  <a:cxnLst>
                    <a:cxn ang="0">
                      <a:pos x="T0" y="T1"/>
                    </a:cxn>
                    <a:cxn ang="0">
                      <a:pos x="T2" y="T3"/>
                    </a:cxn>
                    <a:cxn ang="0">
                      <a:pos x="T4" y="T5"/>
                    </a:cxn>
                    <a:cxn ang="0">
                      <a:pos x="T6" y="T7"/>
                    </a:cxn>
                    <a:cxn ang="0">
                      <a:pos x="T8" y="T9"/>
                    </a:cxn>
                  </a:cxnLst>
                  <a:rect l="0" t="0" r="r" b="b"/>
                  <a:pathLst>
                    <a:path w="132" h="428">
                      <a:moveTo>
                        <a:pt x="132" y="0"/>
                      </a:moveTo>
                      <a:lnTo>
                        <a:pt x="132" y="428"/>
                      </a:lnTo>
                      <a:lnTo>
                        <a:pt x="0" y="428"/>
                      </a:lnTo>
                      <a:lnTo>
                        <a:pt x="0" y="6"/>
                      </a:lnTo>
                      <a:lnTo>
                        <a:pt x="132"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7" name="Freeform 77"/>
                <p:cNvSpPr/>
                <p:nvPr/>
              </p:nvSpPr>
              <p:spPr bwMode="auto">
                <a:xfrm>
                  <a:off x="3313290" y="2462157"/>
                  <a:ext cx="16661" cy="66002"/>
                </a:xfrm>
                <a:custGeom>
                  <a:avLst/>
                  <a:gdLst>
                    <a:gd name="T0" fmla="*/ 118 w 118"/>
                    <a:gd name="T1" fmla="*/ 0 h 451"/>
                    <a:gd name="T2" fmla="*/ 118 w 118"/>
                    <a:gd name="T3" fmla="*/ 451 h 451"/>
                    <a:gd name="T4" fmla="*/ 0 w 118"/>
                    <a:gd name="T5" fmla="*/ 451 h 451"/>
                    <a:gd name="T6" fmla="*/ 0 w 118"/>
                    <a:gd name="T7" fmla="*/ 15 h 451"/>
                    <a:gd name="T8" fmla="*/ 118 w 118"/>
                    <a:gd name="T9" fmla="*/ 0 h 451"/>
                  </a:gdLst>
                  <a:ahLst/>
                  <a:cxnLst>
                    <a:cxn ang="0">
                      <a:pos x="T0" y="T1"/>
                    </a:cxn>
                    <a:cxn ang="0">
                      <a:pos x="T2" y="T3"/>
                    </a:cxn>
                    <a:cxn ang="0">
                      <a:pos x="T4" y="T5"/>
                    </a:cxn>
                    <a:cxn ang="0">
                      <a:pos x="T6" y="T7"/>
                    </a:cxn>
                    <a:cxn ang="0">
                      <a:pos x="T8" y="T9"/>
                    </a:cxn>
                  </a:cxnLst>
                  <a:rect l="0" t="0" r="r" b="b"/>
                  <a:pathLst>
                    <a:path w="118" h="451">
                      <a:moveTo>
                        <a:pt x="118" y="0"/>
                      </a:moveTo>
                      <a:lnTo>
                        <a:pt x="118" y="451"/>
                      </a:lnTo>
                      <a:lnTo>
                        <a:pt x="0" y="451"/>
                      </a:lnTo>
                      <a:lnTo>
                        <a:pt x="0" y="15"/>
                      </a:lnTo>
                      <a:lnTo>
                        <a:pt x="118"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8" name="Freeform 78"/>
                <p:cNvSpPr/>
                <p:nvPr/>
              </p:nvSpPr>
              <p:spPr bwMode="auto">
                <a:xfrm>
                  <a:off x="3352379" y="2459594"/>
                  <a:ext cx="13457" cy="133285"/>
                </a:xfrm>
                <a:custGeom>
                  <a:avLst/>
                  <a:gdLst>
                    <a:gd name="T0" fmla="*/ 0 w 94"/>
                    <a:gd name="T1" fmla="*/ 0 h 917"/>
                    <a:gd name="T2" fmla="*/ 0 w 94"/>
                    <a:gd name="T3" fmla="*/ 917 h 917"/>
                    <a:gd name="T4" fmla="*/ 94 w 94"/>
                    <a:gd name="T5" fmla="*/ 917 h 917"/>
                    <a:gd name="T6" fmla="*/ 94 w 94"/>
                    <a:gd name="T7" fmla="*/ 112 h 917"/>
                    <a:gd name="T8" fmla="*/ 0 w 94"/>
                    <a:gd name="T9" fmla="*/ 0 h 917"/>
                  </a:gdLst>
                  <a:ahLst/>
                  <a:cxnLst>
                    <a:cxn ang="0">
                      <a:pos x="T0" y="T1"/>
                    </a:cxn>
                    <a:cxn ang="0">
                      <a:pos x="T2" y="T3"/>
                    </a:cxn>
                    <a:cxn ang="0">
                      <a:pos x="T4" y="T5"/>
                    </a:cxn>
                    <a:cxn ang="0">
                      <a:pos x="T6" y="T7"/>
                    </a:cxn>
                    <a:cxn ang="0">
                      <a:pos x="T8" y="T9"/>
                    </a:cxn>
                  </a:cxnLst>
                  <a:rect l="0" t="0" r="r" b="b"/>
                  <a:pathLst>
                    <a:path w="94" h="917">
                      <a:moveTo>
                        <a:pt x="0" y="0"/>
                      </a:moveTo>
                      <a:lnTo>
                        <a:pt x="0" y="917"/>
                      </a:lnTo>
                      <a:lnTo>
                        <a:pt x="94" y="917"/>
                      </a:lnTo>
                      <a:lnTo>
                        <a:pt x="94" y="112"/>
                      </a:lnTo>
                      <a:lnTo>
                        <a:pt x="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88" name="Freeform 83"/>
                <p:cNvSpPr/>
                <p:nvPr/>
              </p:nvSpPr>
              <p:spPr bwMode="auto">
                <a:xfrm>
                  <a:off x="3015321" y="2467924"/>
                  <a:ext cx="73692" cy="125596"/>
                </a:xfrm>
                <a:custGeom>
                  <a:avLst/>
                  <a:gdLst>
                    <a:gd name="T0" fmla="*/ 0 w 508"/>
                    <a:gd name="T1" fmla="*/ 862 h 862"/>
                    <a:gd name="T2" fmla="*/ 508 w 508"/>
                    <a:gd name="T3" fmla="*/ 862 h 862"/>
                    <a:gd name="T4" fmla="*/ 508 w 508"/>
                    <a:gd name="T5" fmla="*/ 254 h 862"/>
                    <a:gd name="T6" fmla="*/ 254 w 508"/>
                    <a:gd name="T7" fmla="*/ 0 h 862"/>
                    <a:gd name="T8" fmla="*/ 254 w 508"/>
                    <a:gd name="T9" fmla="*/ 0 h 862"/>
                    <a:gd name="T10" fmla="*/ 0 w 508"/>
                    <a:gd name="T11" fmla="*/ 254 h 862"/>
                    <a:gd name="T12" fmla="*/ 0 w 508"/>
                    <a:gd name="T13" fmla="*/ 862 h 862"/>
                  </a:gdLst>
                  <a:ahLst/>
                  <a:cxnLst>
                    <a:cxn ang="0">
                      <a:pos x="T0" y="T1"/>
                    </a:cxn>
                    <a:cxn ang="0">
                      <a:pos x="T2" y="T3"/>
                    </a:cxn>
                    <a:cxn ang="0">
                      <a:pos x="T4" y="T5"/>
                    </a:cxn>
                    <a:cxn ang="0">
                      <a:pos x="T6" y="T7"/>
                    </a:cxn>
                    <a:cxn ang="0">
                      <a:pos x="T8" y="T9"/>
                    </a:cxn>
                    <a:cxn ang="0">
                      <a:pos x="T10" y="T11"/>
                    </a:cxn>
                    <a:cxn ang="0">
                      <a:pos x="T12" y="T13"/>
                    </a:cxn>
                  </a:cxnLst>
                  <a:rect l="0" t="0" r="r" b="b"/>
                  <a:pathLst>
                    <a:path w="508" h="862">
                      <a:moveTo>
                        <a:pt x="0" y="862"/>
                      </a:moveTo>
                      <a:lnTo>
                        <a:pt x="508" y="862"/>
                      </a:lnTo>
                      <a:lnTo>
                        <a:pt x="508" y="254"/>
                      </a:lnTo>
                      <a:cubicBezTo>
                        <a:pt x="508" y="114"/>
                        <a:pt x="394" y="0"/>
                        <a:pt x="254" y="0"/>
                      </a:cubicBezTo>
                      <a:lnTo>
                        <a:pt x="254" y="0"/>
                      </a:lnTo>
                      <a:cubicBezTo>
                        <a:pt x="114" y="0"/>
                        <a:pt x="0" y="114"/>
                        <a:pt x="0" y="254"/>
                      </a:cubicBezTo>
                      <a:lnTo>
                        <a:pt x="0" y="862"/>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89" name="Freeform 86"/>
                <p:cNvSpPr/>
                <p:nvPr/>
              </p:nvSpPr>
              <p:spPr bwMode="auto">
                <a:xfrm>
                  <a:off x="2775023" y="2544179"/>
                  <a:ext cx="100605" cy="49982"/>
                </a:xfrm>
                <a:custGeom>
                  <a:avLst/>
                  <a:gdLst>
                    <a:gd name="T0" fmla="*/ 136 w 689"/>
                    <a:gd name="T1" fmla="*/ 338 h 346"/>
                    <a:gd name="T2" fmla="*/ 136 w 689"/>
                    <a:gd name="T3" fmla="*/ 100 h 346"/>
                    <a:gd name="T4" fmla="*/ 262 w 689"/>
                    <a:gd name="T5" fmla="*/ 100 h 346"/>
                    <a:gd name="T6" fmla="*/ 262 w 689"/>
                    <a:gd name="T7" fmla="*/ 336 h 346"/>
                    <a:gd name="T8" fmla="*/ 406 w 689"/>
                    <a:gd name="T9" fmla="*/ 336 h 346"/>
                    <a:gd name="T10" fmla="*/ 406 w 689"/>
                    <a:gd name="T11" fmla="*/ 98 h 346"/>
                    <a:gd name="T12" fmla="*/ 546 w 689"/>
                    <a:gd name="T13" fmla="*/ 98 h 346"/>
                    <a:gd name="T14" fmla="*/ 546 w 689"/>
                    <a:gd name="T15" fmla="*/ 346 h 346"/>
                    <a:gd name="T16" fmla="*/ 689 w 689"/>
                    <a:gd name="T17" fmla="*/ 346 h 346"/>
                    <a:gd name="T18" fmla="*/ 689 w 689"/>
                    <a:gd name="T19" fmla="*/ 0 h 346"/>
                    <a:gd name="T20" fmla="*/ 0 w 689"/>
                    <a:gd name="T21" fmla="*/ 0 h 346"/>
                    <a:gd name="T22" fmla="*/ 0 w 689"/>
                    <a:gd name="T23" fmla="*/ 340 h 346"/>
                    <a:gd name="T24" fmla="*/ 136 w 689"/>
                    <a:gd name="T25" fmla="*/ 33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9" h="346">
                      <a:moveTo>
                        <a:pt x="136" y="338"/>
                      </a:moveTo>
                      <a:lnTo>
                        <a:pt x="136" y="100"/>
                      </a:lnTo>
                      <a:lnTo>
                        <a:pt x="262" y="100"/>
                      </a:lnTo>
                      <a:lnTo>
                        <a:pt x="262" y="336"/>
                      </a:lnTo>
                      <a:lnTo>
                        <a:pt x="406" y="336"/>
                      </a:lnTo>
                      <a:lnTo>
                        <a:pt x="406" y="98"/>
                      </a:lnTo>
                      <a:lnTo>
                        <a:pt x="546" y="98"/>
                      </a:lnTo>
                      <a:lnTo>
                        <a:pt x="546" y="346"/>
                      </a:lnTo>
                      <a:lnTo>
                        <a:pt x="689" y="346"/>
                      </a:lnTo>
                      <a:lnTo>
                        <a:pt x="689" y="0"/>
                      </a:lnTo>
                      <a:lnTo>
                        <a:pt x="0" y="0"/>
                      </a:lnTo>
                      <a:lnTo>
                        <a:pt x="0" y="340"/>
                      </a:lnTo>
                      <a:lnTo>
                        <a:pt x="136" y="338"/>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0" name="Freeform 87"/>
                <p:cNvSpPr/>
                <p:nvPr/>
              </p:nvSpPr>
              <p:spPr bwMode="auto">
                <a:xfrm>
                  <a:off x="2855122" y="2470488"/>
                  <a:ext cx="20505" cy="58953"/>
                </a:xfrm>
                <a:custGeom>
                  <a:avLst/>
                  <a:gdLst>
                    <a:gd name="T0" fmla="*/ 0 w 141"/>
                    <a:gd name="T1" fmla="*/ 0 h 404"/>
                    <a:gd name="T2" fmla="*/ 0 w 141"/>
                    <a:gd name="T3" fmla="*/ 404 h 404"/>
                    <a:gd name="T4" fmla="*/ 141 w 141"/>
                    <a:gd name="T5" fmla="*/ 404 h 404"/>
                    <a:gd name="T6" fmla="*/ 141 w 141"/>
                    <a:gd name="T7" fmla="*/ 11 h 404"/>
                    <a:gd name="T8" fmla="*/ 0 w 141"/>
                    <a:gd name="T9" fmla="*/ 0 h 404"/>
                  </a:gdLst>
                  <a:ahLst/>
                  <a:cxnLst>
                    <a:cxn ang="0">
                      <a:pos x="T0" y="T1"/>
                    </a:cxn>
                    <a:cxn ang="0">
                      <a:pos x="T2" y="T3"/>
                    </a:cxn>
                    <a:cxn ang="0">
                      <a:pos x="T4" y="T5"/>
                    </a:cxn>
                    <a:cxn ang="0">
                      <a:pos x="T6" y="T7"/>
                    </a:cxn>
                    <a:cxn ang="0">
                      <a:pos x="T8" y="T9"/>
                    </a:cxn>
                  </a:cxnLst>
                  <a:rect l="0" t="0" r="r" b="b"/>
                  <a:pathLst>
                    <a:path w="141" h="404">
                      <a:moveTo>
                        <a:pt x="0" y="0"/>
                      </a:moveTo>
                      <a:lnTo>
                        <a:pt x="0" y="404"/>
                      </a:lnTo>
                      <a:lnTo>
                        <a:pt x="141" y="404"/>
                      </a:lnTo>
                      <a:lnTo>
                        <a:pt x="141" y="11"/>
                      </a:lnTo>
                      <a:lnTo>
                        <a:pt x="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1" name="Freeform 88"/>
                <p:cNvSpPr/>
                <p:nvPr/>
              </p:nvSpPr>
              <p:spPr bwMode="auto">
                <a:xfrm>
                  <a:off x="2814111" y="2467284"/>
                  <a:ext cx="19224" cy="62157"/>
                </a:xfrm>
                <a:custGeom>
                  <a:avLst/>
                  <a:gdLst>
                    <a:gd name="T0" fmla="*/ 0 w 132"/>
                    <a:gd name="T1" fmla="*/ 0 h 428"/>
                    <a:gd name="T2" fmla="*/ 0 w 132"/>
                    <a:gd name="T3" fmla="*/ 428 h 428"/>
                    <a:gd name="T4" fmla="*/ 132 w 132"/>
                    <a:gd name="T5" fmla="*/ 428 h 428"/>
                    <a:gd name="T6" fmla="*/ 132 w 132"/>
                    <a:gd name="T7" fmla="*/ 6 h 428"/>
                    <a:gd name="T8" fmla="*/ 0 w 132"/>
                    <a:gd name="T9" fmla="*/ 0 h 428"/>
                  </a:gdLst>
                  <a:ahLst/>
                  <a:cxnLst>
                    <a:cxn ang="0">
                      <a:pos x="T0" y="T1"/>
                    </a:cxn>
                    <a:cxn ang="0">
                      <a:pos x="T2" y="T3"/>
                    </a:cxn>
                    <a:cxn ang="0">
                      <a:pos x="T4" y="T5"/>
                    </a:cxn>
                    <a:cxn ang="0">
                      <a:pos x="T6" y="T7"/>
                    </a:cxn>
                    <a:cxn ang="0">
                      <a:pos x="T8" y="T9"/>
                    </a:cxn>
                  </a:cxnLst>
                  <a:rect l="0" t="0" r="r" b="b"/>
                  <a:pathLst>
                    <a:path w="132" h="428">
                      <a:moveTo>
                        <a:pt x="0" y="0"/>
                      </a:moveTo>
                      <a:lnTo>
                        <a:pt x="0" y="428"/>
                      </a:lnTo>
                      <a:lnTo>
                        <a:pt x="132" y="428"/>
                      </a:lnTo>
                      <a:lnTo>
                        <a:pt x="132" y="6"/>
                      </a:lnTo>
                      <a:lnTo>
                        <a:pt x="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2" name="Freeform 89"/>
                <p:cNvSpPr/>
                <p:nvPr/>
              </p:nvSpPr>
              <p:spPr bwMode="auto">
                <a:xfrm>
                  <a:off x="2775664" y="2462157"/>
                  <a:ext cx="17302" cy="66002"/>
                </a:xfrm>
                <a:custGeom>
                  <a:avLst/>
                  <a:gdLst>
                    <a:gd name="T0" fmla="*/ 0 w 117"/>
                    <a:gd name="T1" fmla="*/ 0 h 451"/>
                    <a:gd name="T2" fmla="*/ 0 w 117"/>
                    <a:gd name="T3" fmla="*/ 451 h 451"/>
                    <a:gd name="T4" fmla="*/ 117 w 117"/>
                    <a:gd name="T5" fmla="*/ 451 h 451"/>
                    <a:gd name="T6" fmla="*/ 117 w 117"/>
                    <a:gd name="T7" fmla="*/ 15 h 451"/>
                    <a:gd name="T8" fmla="*/ 0 w 117"/>
                    <a:gd name="T9" fmla="*/ 0 h 451"/>
                  </a:gdLst>
                  <a:ahLst/>
                  <a:cxnLst>
                    <a:cxn ang="0">
                      <a:pos x="T0" y="T1"/>
                    </a:cxn>
                    <a:cxn ang="0">
                      <a:pos x="T2" y="T3"/>
                    </a:cxn>
                    <a:cxn ang="0">
                      <a:pos x="T4" y="T5"/>
                    </a:cxn>
                    <a:cxn ang="0">
                      <a:pos x="T6" y="T7"/>
                    </a:cxn>
                    <a:cxn ang="0">
                      <a:pos x="T8" y="T9"/>
                    </a:cxn>
                  </a:cxnLst>
                  <a:rect l="0" t="0" r="r" b="b"/>
                  <a:pathLst>
                    <a:path w="117" h="451">
                      <a:moveTo>
                        <a:pt x="0" y="0"/>
                      </a:moveTo>
                      <a:lnTo>
                        <a:pt x="0" y="451"/>
                      </a:lnTo>
                      <a:lnTo>
                        <a:pt x="117" y="451"/>
                      </a:lnTo>
                      <a:lnTo>
                        <a:pt x="117" y="15"/>
                      </a:lnTo>
                      <a:lnTo>
                        <a:pt x="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3" name="Freeform 90"/>
                <p:cNvSpPr/>
                <p:nvPr/>
              </p:nvSpPr>
              <p:spPr bwMode="auto">
                <a:xfrm>
                  <a:off x="2739779" y="2459594"/>
                  <a:ext cx="14097" cy="133285"/>
                </a:xfrm>
                <a:custGeom>
                  <a:avLst/>
                  <a:gdLst>
                    <a:gd name="T0" fmla="*/ 93 w 93"/>
                    <a:gd name="T1" fmla="*/ 0 h 917"/>
                    <a:gd name="T2" fmla="*/ 93 w 93"/>
                    <a:gd name="T3" fmla="*/ 917 h 917"/>
                    <a:gd name="T4" fmla="*/ 0 w 93"/>
                    <a:gd name="T5" fmla="*/ 917 h 917"/>
                    <a:gd name="T6" fmla="*/ 0 w 93"/>
                    <a:gd name="T7" fmla="*/ 112 h 917"/>
                    <a:gd name="T8" fmla="*/ 93 w 93"/>
                    <a:gd name="T9" fmla="*/ 0 h 917"/>
                  </a:gdLst>
                  <a:ahLst/>
                  <a:cxnLst>
                    <a:cxn ang="0">
                      <a:pos x="T0" y="T1"/>
                    </a:cxn>
                    <a:cxn ang="0">
                      <a:pos x="T2" y="T3"/>
                    </a:cxn>
                    <a:cxn ang="0">
                      <a:pos x="T4" y="T5"/>
                    </a:cxn>
                    <a:cxn ang="0">
                      <a:pos x="T6" y="T7"/>
                    </a:cxn>
                    <a:cxn ang="0">
                      <a:pos x="T8" y="T9"/>
                    </a:cxn>
                  </a:cxnLst>
                  <a:rect l="0" t="0" r="r" b="b"/>
                  <a:pathLst>
                    <a:path w="93" h="917">
                      <a:moveTo>
                        <a:pt x="93" y="0"/>
                      </a:moveTo>
                      <a:lnTo>
                        <a:pt x="93" y="917"/>
                      </a:lnTo>
                      <a:lnTo>
                        <a:pt x="0" y="917"/>
                      </a:lnTo>
                      <a:lnTo>
                        <a:pt x="0" y="112"/>
                      </a:lnTo>
                      <a:lnTo>
                        <a:pt x="93"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4" name="Freeform 96"/>
                <p:cNvSpPr/>
                <p:nvPr/>
              </p:nvSpPr>
              <p:spPr bwMode="auto">
                <a:xfrm>
                  <a:off x="2655835" y="2354504"/>
                  <a:ext cx="33321" cy="238376"/>
                </a:xfrm>
                <a:custGeom>
                  <a:avLst/>
                  <a:gdLst>
                    <a:gd name="T0" fmla="*/ 226 w 230"/>
                    <a:gd name="T1" fmla="*/ 0 h 1632"/>
                    <a:gd name="T2" fmla="*/ 230 w 230"/>
                    <a:gd name="T3" fmla="*/ 1632 h 1632"/>
                    <a:gd name="T4" fmla="*/ 0 w 230"/>
                    <a:gd name="T5" fmla="*/ 1591 h 1632"/>
                    <a:gd name="T6" fmla="*/ 0 w 230"/>
                    <a:gd name="T7" fmla="*/ 279 h 1632"/>
                    <a:gd name="T8" fmla="*/ 226 w 230"/>
                    <a:gd name="T9" fmla="*/ 0 h 1632"/>
                  </a:gdLst>
                  <a:ahLst/>
                  <a:cxnLst>
                    <a:cxn ang="0">
                      <a:pos x="T0" y="T1"/>
                    </a:cxn>
                    <a:cxn ang="0">
                      <a:pos x="T2" y="T3"/>
                    </a:cxn>
                    <a:cxn ang="0">
                      <a:pos x="T4" y="T5"/>
                    </a:cxn>
                    <a:cxn ang="0">
                      <a:pos x="T6" y="T7"/>
                    </a:cxn>
                    <a:cxn ang="0">
                      <a:pos x="T8" y="T9"/>
                    </a:cxn>
                  </a:cxnLst>
                  <a:rect l="0" t="0" r="r" b="b"/>
                  <a:pathLst>
                    <a:path w="230" h="1632">
                      <a:moveTo>
                        <a:pt x="226" y="0"/>
                      </a:moveTo>
                      <a:lnTo>
                        <a:pt x="230" y="1632"/>
                      </a:lnTo>
                      <a:lnTo>
                        <a:pt x="0" y="1591"/>
                      </a:lnTo>
                      <a:lnTo>
                        <a:pt x="0" y="279"/>
                      </a:lnTo>
                      <a:lnTo>
                        <a:pt x="226"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grpSp>
          <p:sp>
            <p:nvSpPr>
              <p:cNvPr id="95" name="椭圆 94"/>
              <p:cNvSpPr/>
              <p:nvPr/>
            </p:nvSpPr>
            <p:spPr>
              <a:xfrm>
                <a:off x="11616276" y="6396038"/>
                <a:ext cx="303212" cy="303212"/>
              </a:xfrm>
              <a:prstGeom prst="ellipse">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nvGrpSpPr>
          <p:cNvPr id="106" name="组合 105"/>
          <p:cNvGrpSpPr/>
          <p:nvPr/>
        </p:nvGrpSpPr>
        <p:grpSpPr>
          <a:xfrm>
            <a:off x="1030246" y="1314417"/>
            <a:ext cx="10131508" cy="2901229"/>
            <a:chOff x="1260" y="2680"/>
            <a:chExt cx="17143" cy="3238"/>
          </a:xfrm>
        </p:grpSpPr>
        <p:sp>
          <p:nvSpPr>
            <p:cNvPr id="97" name="îṣḻíḋe"/>
            <p:cNvSpPr/>
            <p:nvPr/>
          </p:nvSpPr>
          <p:spPr bwMode="auto">
            <a:xfrm>
              <a:off x="1260" y="2680"/>
              <a:ext cx="1640" cy="3238"/>
            </a:xfrm>
            <a:custGeom>
              <a:avLst/>
              <a:gdLst>
                <a:gd name="connsiteX0" fmla="*/ 0 w 1041400"/>
                <a:gd name="connsiteY0" fmla="*/ 0 h 2967068"/>
                <a:gd name="connsiteX1" fmla="*/ 1041400 w 1041400"/>
                <a:gd name="connsiteY1" fmla="*/ 0 h 2967068"/>
                <a:gd name="connsiteX2" fmla="*/ 1041400 w 1041400"/>
                <a:gd name="connsiteY2" fmla="*/ 2967068 h 2967068"/>
                <a:gd name="connsiteX3" fmla="*/ 0 w 1041400"/>
                <a:gd name="connsiteY3" fmla="*/ 2967068 h 2967068"/>
                <a:gd name="connsiteX4" fmla="*/ 0 w 1041400"/>
                <a:gd name="connsiteY4" fmla="*/ 0 h 2967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400" h="2967068">
                  <a:moveTo>
                    <a:pt x="0" y="0"/>
                  </a:moveTo>
                  <a:lnTo>
                    <a:pt x="1041400" y="0"/>
                  </a:lnTo>
                  <a:lnTo>
                    <a:pt x="1041400" y="2967068"/>
                  </a:lnTo>
                  <a:lnTo>
                    <a:pt x="0" y="29670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iŝľîḍe"/>
            <p:cNvSpPr/>
            <p:nvPr/>
          </p:nvSpPr>
          <p:spPr bwMode="auto">
            <a:xfrm>
              <a:off x="3018" y="2680"/>
              <a:ext cx="463" cy="3238"/>
            </a:xfrm>
            <a:custGeom>
              <a:avLst/>
              <a:gdLst>
                <a:gd name="connsiteX0" fmla="*/ 0 w 1041400"/>
                <a:gd name="connsiteY0" fmla="*/ 0 h 2967068"/>
                <a:gd name="connsiteX1" fmla="*/ 1041400 w 1041400"/>
                <a:gd name="connsiteY1" fmla="*/ 0 h 2967068"/>
                <a:gd name="connsiteX2" fmla="*/ 1041400 w 1041400"/>
                <a:gd name="connsiteY2" fmla="*/ 2967068 h 2967068"/>
                <a:gd name="connsiteX3" fmla="*/ 0 w 1041400"/>
                <a:gd name="connsiteY3" fmla="*/ 2967068 h 2967068"/>
                <a:gd name="connsiteX4" fmla="*/ 0 w 1041400"/>
                <a:gd name="connsiteY4" fmla="*/ 0 h 2967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400" h="2967068">
                  <a:moveTo>
                    <a:pt x="0" y="0"/>
                  </a:moveTo>
                  <a:lnTo>
                    <a:pt x="1041400" y="0"/>
                  </a:lnTo>
                  <a:lnTo>
                    <a:pt x="1041400" y="2967068"/>
                  </a:lnTo>
                  <a:lnTo>
                    <a:pt x="0" y="29670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îsļîdè"/>
            <p:cNvSpPr/>
            <p:nvPr/>
          </p:nvSpPr>
          <p:spPr bwMode="auto">
            <a:xfrm>
              <a:off x="17940" y="2680"/>
              <a:ext cx="463" cy="3238"/>
            </a:xfrm>
            <a:custGeom>
              <a:avLst/>
              <a:gdLst>
                <a:gd name="connsiteX0" fmla="*/ 0 w 1041400"/>
                <a:gd name="connsiteY0" fmla="*/ 0 h 2967068"/>
                <a:gd name="connsiteX1" fmla="*/ 1041400 w 1041400"/>
                <a:gd name="connsiteY1" fmla="*/ 0 h 2967068"/>
                <a:gd name="connsiteX2" fmla="*/ 1041400 w 1041400"/>
                <a:gd name="connsiteY2" fmla="*/ 2967068 h 2967068"/>
                <a:gd name="connsiteX3" fmla="*/ 0 w 1041400"/>
                <a:gd name="connsiteY3" fmla="*/ 2967068 h 2967068"/>
                <a:gd name="connsiteX4" fmla="*/ 0 w 1041400"/>
                <a:gd name="connsiteY4" fmla="*/ 0 h 2967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400" h="2967068">
                  <a:moveTo>
                    <a:pt x="0" y="0"/>
                  </a:moveTo>
                  <a:lnTo>
                    <a:pt x="1041400" y="0"/>
                  </a:lnTo>
                  <a:lnTo>
                    <a:pt x="1041400" y="2967068"/>
                  </a:lnTo>
                  <a:lnTo>
                    <a:pt x="0" y="29670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1" name="文本框 100"/>
          <p:cNvSpPr txBox="1"/>
          <p:nvPr/>
        </p:nvSpPr>
        <p:spPr>
          <a:xfrm>
            <a:off x="1076386" y="4643493"/>
            <a:ext cx="2685415" cy="523220"/>
          </a:xfrm>
          <a:prstGeom prst="rect">
            <a:avLst/>
          </a:prstGeom>
          <a:noFill/>
        </p:spPr>
        <p:txBody>
          <a:bodyPr wrap="square" rtlCol="0">
            <a:spAutoFit/>
          </a:bodyPr>
          <a:lstStyle/>
          <a:p>
            <a:r>
              <a:rPr lang="zh-CN" altLang="en-US" sz="2800" b="1" spc="300" dirty="0">
                <a:solidFill>
                  <a:schemeClr val="accent2">
                    <a:lumMod val="75000"/>
                  </a:schemeClr>
                </a:solidFill>
                <a:latin typeface="微软雅黑" panose="020B0503020204020204" charset="-122"/>
                <a:ea typeface="微软雅黑" panose="020B0503020204020204" charset="-122"/>
              </a:rPr>
              <a:t>功能分析</a:t>
            </a:r>
            <a:endParaRPr lang="zh-CN" altLang="en-US" sz="2800" b="1" spc="300" dirty="0">
              <a:solidFill>
                <a:schemeClr val="accent2">
                  <a:lumMod val="75000"/>
                </a:schemeClr>
              </a:solidFill>
              <a:latin typeface="微软雅黑" panose="020B0503020204020204" charset="-122"/>
              <a:ea typeface="微软雅黑" panose="020B0503020204020204" charset="-122"/>
            </a:endParaRPr>
          </a:p>
        </p:txBody>
      </p:sp>
      <p:sp>
        <p:nvSpPr>
          <p:cNvPr id="102" name="矩形 101"/>
          <p:cNvSpPr/>
          <p:nvPr/>
        </p:nvSpPr>
        <p:spPr>
          <a:xfrm>
            <a:off x="1076386" y="5105773"/>
            <a:ext cx="1957587" cy="338554"/>
          </a:xfrm>
          <a:prstGeom prst="rect">
            <a:avLst/>
          </a:prstGeom>
        </p:spPr>
        <p:txBody>
          <a:bodyPr wrap="none">
            <a:spAutoFit/>
          </a:bodyPr>
          <a:lstStyle/>
          <a:p>
            <a:r>
              <a:rPr lang="en-US" altLang="zh-CN" sz="1600" b="1" dirty="0">
                <a:solidFill>
                  <a:schemeClr val="accent2">
                    <a:lumMod val="75000"/>
                  </a:schemeClr>
                </a:solidFill>
                <a:latin typeface="微软雅黑" panose="020B0503020204020204" charset="-122"/>
                <a:ea typeface="微软雅黑" panose="020B0503020204020204" charset="-122"/>
              </a:rPr>
              <a:t>Function analysis</a:t>
            </a:r>
            <a:endParaRPr lang="zh-CN" altLang="en-US" sz="1600" b="1" dirty="0">
              <a:solidFill>
                <a:schemeClr val="accent2">
                  <a:lumMod val="75000"/>
                </a:schemeClr>
              </a:solidFill>
              <a:latin typeface="微软雅黑" panose="020B0503020204020204" charset="-122"/>
              <a:ea typeface="微软雅黑" panose="020B0503020204020204" charset="-122"/>
            </a:endParaRPr>
          </a:p>
        </p:txBody>
      </p:sp>
      <p:sp>
        <p:nvSpPr>
          <p:cNvPr id="103" name="íSlïḋê"/>
          <p:cNvSpPr/>
          <p:nvPr/>
        </p:nvSpPr>
        <p:spPr bwMode="auto">
          <a:xfrm>
            <a:off x="1076386" y="5565413"/>
            <a:ext cx="404813" cy="571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sp>
        <p:nvSpPr>
          <p:cNvPr id="104" name="矩形 103"/>
          <p:cNvSpPr/>
          <p:nvPr/>
        </p:nvSpPr>
        <p:spPr>
          <a:xfrm>
            <a:off x="5056692" y="4493260"/>
            <a:ext cx="6251575" cy="1346907"/>
          </a:xfrm>
          <a:prstGeom prst="rect">
            <a:avLst/>
          </a:prstGeom>
        </p:spPr>
        <p:txBody>
          <a:bodyPr wrap="square">
            <a:spAutoFit/>
          </a:bodyPr>
          <a:lstStyle/>
          <a:p>
            <a:pPr algn="just">
              <a:lnSpc>
                <a:spcPct val="150000"/>
              </a:lnSpc>
            </a:pPr>
            <a:r>
              <a:rPr lang="zh-CN" altLang="en-US" sz="1400" dirty="0">
                <a:solidFill>
                  <a:schemeClr val="accent2">
                    <a:lumMod val="75000"/>
                  </a:schemeClr>
                </a:solidFill>
                <a:latin typeface="微软雅黑" panose="020B0503020204020204" charset="-122"/>
                <a:ea typeface="微软雅黑" panose="020B0503020204020204" charset="-122"/>
              </a:rPr>
              <a:t>管理员或用户输入账号、密码进行登录，验证身份成功后进入相册管理系统。之后可以对相册和相片进行操作，用户可以对账号信息进行修改，还可以进行用户之间的相互搜索，并且留言，管理员则在前者基础上能对用户账号进行管理以及每个人的留言管理。</a:t>
            </a:r>
            <a:endParaRPr sz="1400" dirty="0">
              <a:solidFill>
                <a:schemeClr val="accent2">
                  <a:lumMod val="75000"/>
                </a:schemeClr>
              </a:solidFill>
              <a:latin typeface="微软雅黑" panose="020B0503020204020204" charset="-122"/>
              <a:ea typeface="微软雅黑" panose="020B0503020204020204" charset="-122"/>
            </a:endParaRPr>
          </a:p>
        </p:txBody>
      </p:sp>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494435" y="1299286"/>
            <a:ext cx="8090780" cy="292072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相册管理用例图"/>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6236368" y="687198"/>
            <a:ext cx="5334169" cy="5550354"/>
          </a:xfrm>
          <a:prstGeom prst="rect">
            <a:avLst/>
          </a:prstGeom>
          <a:noFill/>
          <a:ln>
            <a:noFill/>
          </a:ln>
        </p:spPr>
      </p:pic>
      <p:pic>
        <p:nvPicPr>
          <p:cNvPr id="16" name="图片 1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756621" y="265112"/>
            <a:ext cx="5185771" cy="5972440"/>
          </a:xfrm>
          <a:prstGeom prst="rect">
            <a:avLst/>
          </a:prstGeom>
          <a:noFill/>
          <a:ln>
            <a:noFill/>
          </a:ln>
        </p:spPr>
      </p:pic>
      <p:sp>
        <p:nvSpPr>
          <p:cNvPr id="4" name="椭圆 3"/>
          <p:cNvSpPr/>
          <p:nvPr/>
        </p:nvSpPr>
        <p:spPr>
          <a:xfrm>
            <a:off x="-952500" y="-95250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340360" y="427990"/>
            <a:ext cx="548640" cy="54864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4356172" y="265112"/>
            <a:ext cx="3688570" cy="954405"/>
            <a:chOff x="10150" y="1649"/>
            <a:chExt cx="4598" cy="1503"/>
          </a:xfrm>
        </p:grpSpPr>
        <p:sp>
          <p:nvSpPr>
            <p:cNvPr id="30" name="文本框 29"/>
            <p:cNvSpPr txBox="1"/>
            <p:nvPr/>
          </p:nvSpPr>
          <p:spPr>
            <a:xfrm>
              <a:off x="10150" y="1649"/>
              <a:ext cx="4598" cy="1503"/>
            </a:xfrm>
            <a:prstGeom prst="rect">
              <a:avLst/>
            </a:prstGeom>
            <a:noFill/>
          </p:spPr>
          <p:txBody>
            <a:bodyPr wrap="square" rtlCol="0">
              <a:spAutoFit/>
            </a:bodyPr>
            <a:lstStyle/>
            <a:p>
              <a:pPr algn="l"/>
              <a:r>
                <a:rPr lang="zh-CN" altLang="en-US" sz="2800" b="1" dirty="0">
                  <a:solidFill>
                    <a:schemeClr val="accent2">
                      <a:lumMod val="75000"/>
                    </a:schemeClr>
                  </a:solidFill>
                  <a:latin typeface="方正小标宋简体" panose="03000509000000000000" pitchFamily="65" charset="-122"/>
                  <a:ea typeface="方正小标宋简体" panose="03000509000000000000" pitchFamily="65" charset="-122"/>
                </a:rPr>
                <a:t>功能描述</a:t>
              </a:r>
              <a:r>
                <a:rPr lang="en-US" altLang="zh-CN" sz="2800" b="1" dirty="0">
                  <a:solidFill>
                    <a:schemeClr val="accent2">
                      <a:lumMod val="75000"/>
                    </a:schemeClr>
                  </a:solidFill>
                  <a:latin typeface="方正小标宋简体" panose="03000509000000000000" pitchFamily="65" charset="-122"/>
                  <a:ea typeface="方正小标宋简体" panose="03000509000000000000" pitchFamily="65" charset="-122"/>
                </a:rPr>
                <a:t>-</a:t>
              </a:r>
              <a:r>
                <a:rPr lang="zh-CN" altLang="en-US" sz="2800" b="1" dirty="0">
                  <a:solidFill>
                    <a:schemeClr val="accent2">
                      <a:lumMod val="75000"/>
                    </a:schemeClr>
                  </a:solidFill>
                  <a:latin typeface="方正小标宋简体" panose="03000509000000000000" pitchFamily="65" charset="-122"/>
                  <a:ea typeface="方正小标宋简体" panose="03000509000000000000" pitchFamily="65" charset="-122"/>
                </a:rPr>
                <a:t>相册管理</a:t>
              </a:r>
              <a:endParaRPr lang="zh-CN" altLang="en-US" sz="2800" b="1" dirty="0">
                <a:solidFill>
                  <a:schemeClr val="accent2">
                    <a:lumMod val="75000"/>
                  </a:schemeClr>
                </a:solidFill>
                <a:latin typeface="方正小标宋简体" panose="03000509000000000000" pitchFamily="65" charset="-122"/>
                <a:ea typeface="方正小标宋简体" panose="03000509000000000000" pitchFamily="65" charset="-122"/>
              </a:endParaRPr>
            </a:p>
          </p:txBody>
        </p:sp>
        <p:sp>
          <p:nvSpPr>
            <p:cNvPr id="65" name="矩形 64"/>
            <p:cNvSpPr/>
            <p:nvPr/>
          </p:nvSpPr>
          <p:spPr>
            <a:xfrm>
              <a:off x="10150" y="2330"/>
              <a:ext cx="4217" cy="436"/>
            </a:xfrm>
            <a:prstGeom prst="rect">
              <a:avLst/>
            </a:prstGeom>
          </p:spPr>
          <p:txBody>
            <a:bodyPr wrap="none">
              <a:spAutoFit/>
            </a:bodyPr>
            <a:lstStyle/>
            <a:p>
              <a:r>
                <a:rPr lang="en-US" altLang="zh-CN" sz="1200" dirty="0">
                  <a:solidFill>
                    <a:schemeClr val="tx1">
                      <a:lumMod val="85000"/>
                      <a:lumOff val="15000"/>
                    </a:schemeClr>
                  </a:solidFill>
                  <a:latin typeface="微软雅黑" panose="020B0503020204020204" charset="-122"/>
                  <a:ea typeface="微软雅黑" panose="020B0503020204020204" charset="-122"/>
                </a:rPr>
                <a:t>Function Description - Album Management</a:t>
              </a:r>
              <a:endParaRPr lang="zh-CN" altLang="en-US" sz="1200" dirty="0">
                <a:solidFill>
                  <a:schemeClr val="tx1">
                    <a:lumMod val="85000"/>
                    <a:lumOff val="15000"/>
                  </a:schemeClr>
                </a:solidFill>
                <a:latin typeface="微软雅黑" panose="020B0503020204020204" charset="-122"/>
                <a:ea typeface="微软雅黑" panose="020B0503020204020204" charset="-122"/>
              </a:endParaRPr>
            </a:p>
          </p:txBody>
        </p:sp>
      </p:grpSp>
      <p:grpSp>
        <p:nvGrpSpPr>
          <p:cNvPr id="96" name="组合 95"/>
          <p:cNvGrpSpPr/>
          <p:nvPr/>
        </p:nvGrpSpPr>
        <p:grpSpPr>
          <a:xfrm>
            <a:off x="10617879" y="466360"/>
            <a:ext cx="956310" cy="222250"/>
            <a:chOff x="16633" y="9089"/>
            <a:chExt cx="1506" cy="350"/>
          </a:xfrm>
        </p:grpSpPr>
        <p:grpSp>
          <p:nvGrpSpPr>
            <p:cNvPr id="2" name="组合 1"/>
            <p:cNvGrpSpPr/>
            <p:nvPr/>
          </p:nvGrpSpPr>
          <p:grpSpPr>
            <a:xfrm>
              <a:off x="16633" y="9089"/>
              <a:ext cx="351" cy="351"/>
              <a:chOff x="10882313" y="6396038"/>
              <a:chExt cx="303212" cy="303212"/>
            </a:xfrm>
          </p:grpSpPr>
          <p:sp>
            <p:nvSpPr>
              <p:cNvPr id="3" name="任意多边形: 形状 49"/>
              <p:cNvSpPr>
                <a:spLocks noChangeAspect="1"/>
              </p:cNvSpPr>
              <p:nvPr/>
            </p:nvSpPr>
            <p:spPr bwMode="auto">
              <a:xfrm>
                <a:off x="10982939" y="6442640"/>
                <a:ext cx="101961" cy="210009"/>
              </a:xfrm>
              <a:custGeom>
                <a:avLst/>
                <a:gdLst>
                  <a:gd name="connsiteX0" fmla="*/ 153435 w 326134"/>
                  <a:gd name="connsiteY0" fmla="*/ 529358 h 671736"/>
                  <a:gd name="connsiteX1" fmla="*/ 119645 w 326134"/>
                  <a:gd name="connsiteY1" fmla="*/ 546898 h 671736"/>
                  <a:gd name="connsiteX2" fmla="*/ 159446 w 326134"/>
                  <a:gd name="connsiteY2" fmla="*/ 561302 h 671736"/>
                  <a:gd name="connsiteX3" fmla="*/ 159446 w 326134"/>
                  <a:gd name="connsiteY3" fmla="*/ 529682 h 671736"/>
                  <a:gd name="connsiteX4" fmla="*/ 153435 w 326134"/>
                  <a:gd name="connsiteY4" fmla="*/ 529358 h 671736"/>
                  <a:gd name="connsiteX5" fmla="*/ 226631 w 326134"/>
                  <a:gd name="connsiteY5" fmla="*/ 422217 h 671736"/>
                  <a:gd name="connsiteX6" fmla="*/ 202308 w 326134"/>
                  <a:gd name="connsiteY6" fmla="*/ 424428 h 671736"/>
                  <a:gd name="connsiteX7" fmla="*/ 202308 w 326134"/>
                  <a:gd name="connsiteY7" fmla="*/ 474666 h 671736"/>
                  <a:gd name="connsiteX8" fmla="*/ 252558 w 326134"/>
                  <a:gd name="connsiteY8" fmla="*/ 441764 h 671736"/>
                  <a:gd name="connsiteX9" fmla="*/ 226631 w 326134"/>
                  <a:gd name="connsiteY9" fmla="*/ 422217 h 671736"/>
                  <a:gd name="connsiteX10" fmla="*/ 149921 w 326134"/>
                  <a:gd name="connsiteY10" fmla="*/ 298453 h 671736"/>
                  <a:gd name="connsiteX11" fmla="*/ 88390 w 326134"/>
                  <a:gd name="connsiteY11" fmla="*/ 343711 h 671736"/>
                  <a:gd name="connsiteX12" fmla="*/ 149921 w 326134"/>
                  <a:gd name="connsiteY12" fmla="*/ 379555 h 671736"/>
                  <a:gd name="connsiteX13" fmla="*/ 217727 w 326134"/>
                  <a:gd name="connsiteY13" fmla="*/ 142410 h 671736"/>
                  <a:gd name="connsiteX14" fmla="*/ 208658 w 326134"/>
                  <a:gd name="connsiteY14" fmla="*/ 143472 h 671736"/>
                  <a:gd name="connsiteX15" fmla="*/ 208658 w 326134"/>
                  <a:gd name="connsiteY15" fmla="*/ 222253 h 671736"/>
                  <a:gd name="connsiteX16" fmla="*/ 270961 w 326134"/>
                  <a:gd name="connsiteY16" fmla="*/ 166600 h 671736"/>
                  <a:gd name="connsiteX17" fmla="*/ 217727 w 326134"/>
                  <a:gd name="connsiteY17" fmla="*/ 142410 h 671736"/>
                  <a:gd name="connsiteX18" fmla="*/ 176946 w 326134"/>
                  <a:gd name="connsiteY18" fmla="*/ 57 h 671736"/>
                  <a:gd name="connsiteX19" fmla="*/ 222429 w 326134"/>
                  <a:gd name="connsiteY19" fmla="*/ 17460 h 671736"/>
                  <a:gd name="connsiteX20" fmla="*/ 209421 w 326134"/>
                  <a:gd name="connsiteY20" fmla="*/ 68451 h 671736"/>
                  <a:gd name="connsiteX21" fmla="*/ 209421 w 326134"/>
                  <a:gd name="connsiteY21" fmla="*/ 91957 h 671736"/>
                  <a:gd name="connsiteX22" fmla="*/ 325412 w 326134"/>
                  <a:gd name="connsiteY22" fmla="*/ 151627 h 671736"/>
                  <a:gd name="connsiteX23" fmla="*/ 205085 w 326134"/>
                  <a:gd name="connsiteY23" fmla="*/ 278199 h 671736"/>
                  <a:gd name="connsiteX24" fmla="*/ 205085 w 326134"/>
                  <a:gd name="connsiteY24" fmla="*/ 376202 h 671736"/>
                  <a:gd name="connsiteX25" fmla="*/ 304092 w 326134"/>
                  <a:gd name="connsiteY25" fmla="*/ 432979 h 671736"/>
                  <a:gd name="connsiteX26" fmla="*/ 193883 w 326134"/>
                  <a:gd name="connsiteY26" fmla="*/ 519409 h 671736"/>
                  <a:gd name="connsiteX27" fmla="*/ 193883 w 326134"/>
                  <a:gd name="connsiteY27" fmla="*/ 575101 h 671736"/>
                  <a:gd name="connsiteX28" fmla="*/ 326134 w 326134"/>
                  <a:gd name="connsiteY28" fmla="*/ 618859 h 671736"/>
                  <a:gd name="connsiteX29" fmla="*/ 194606 w 326134"/>
                  <a:gd name="connsiteY29" fmla="*/ 599692 h 671736"/>
                  <a:gd name="connsiteX30" fmla="*/ 170396 w 326134"/>
                  <a:gd name="connsiteY30" fmla="*/ 671658 h 671736"/>
                  <a:gd name="connsiteX31" fmla="*/ 159556 w 326134"/>
                  <a:gd name="connsiteY31" fmla="*/ 598246 h 671736"/>
                  <a:gd name="connsiteX32" fmla="*/ 63078 w 326134"/>
                  <a:gd name="connsiteY32" fmla="*/ 542192 h 671736"/>
                  <a:gd name="connsiteX33" fmla="*/ 153413 w 326134"/>
                  <a:gd name="connsiteY33" fmla="*/ 479630 h 671736"/>
                  <a:gd name="connsiteX34" fmla="*/ 153413 w 326134"/>
                  <a:gd name="connsiteY34" fmla="*/ 410919 h 671736"/>
                  <a:gd name="connsiteX35" fmla="*/ 38868 w 326134"/>
                  <a:gd name="connsiteY35" fmla="*/ 356312 h 671736"/>
                  <a:gd name="connsiteX36" fmla="*/ 149800 w 326134"/>
                  <a:gd name="connsiteY36" fmla="*/ 239142 h 671736"/>
                  <a:gd name="connsiteX37" fmla="*/ 149800 w 326134"/>
                  <a:gd name="connsiteY37" fmla="*/ 167177 h 671736"/>
                  <a:gd name="connsiteX38" fmla="*/ 11768 w 326134"/>
                  <a:gd name="connsiteY38" fmla="*/ 206234 h 671736"/>
                  <a:gd name="connsiteX39" fmla="*/ 27305 w 326134"/>
                  <a:gd name="connsiteY39" fmla="*/ 144756 h 671736"/>
                  <a:gd name="connsiteX40" fmla="*/ 148355 w 326134"/>
                  <a:gd name="connsiteY40" fmla="*/ 97743 h 671736"/>
                  <a:gd name="connsiteX41" fmla="*/ 148355 w 326134"/>
                  <a:gd name="connsiteY41" fmla="*/ 63750 h 671736"/>
                  <a:gd name="connsiteX42" fmla="*/ 134985 w 326134"/>
                  <a:gd name="connsiteY42" fmla="*/ 30117 h 671736"/>
                  <a:gd name="connsiteX43" fmla="*/ 176946 w 326134"/>
                  <a:gd name="connsiteY43" fmla="*/ 57 h 67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26134" h="671736">
                    <a:moveTo>
                      <a:pt x="153435" y="529358"/>
                    </a:moveTo>
                    <a:cubicBezTo>
                      <a:pt x="142586" y="529177"/>
                      <a:pt x="120751" y="530824"/>
                      <a:pt x="119645" y="546898"/>
                    </a:cubicBezTo>
                    <a:cubicBezTo>
                      <a:pt x="118171" y="568329"/>
                      <a:pt x="159446" y="561302"/>
                      <a:pt x="159446" y="561302"/>
                    </a:cubicBezTo>
                    <a:lnTo>
                      <a:pt x="159446" y="529682"/>
                    </a:lnTo>
                    <a:cubicBezTo>
                      <a:pt x="159446" y="529682"/>
                      <a:pt x="157051" y="529419"/>
                      <a:pt x="153435" y="529358"/>
                    </a:cubicBezTo>
                    <a:close/>
                    <a:moveTo>
                      <a:pt x="226631" y="422217"/>
                    </a:moveTo>
                    <a:cubicBezTo>
                      <a:pt x="214336" y="421509"/>
                      <a:pt x="202308" y="424428"/>
                      <a:pt x="202308" y="424428"/>
                    </a:cubicBezTo>
                    <a:lnTo>
                      <a:pt x="202308" y="474666"/>
                    </a:lnTo>
                    <a:cubicBezTo>
                      <a:pt x="202308" y="474666"/>
                      <a:pt x="254696" y="470421"/>
                      <a:pt x="252558" y="441764"/>
                    </a:cubicBezTo>
                    <a:cubicBezTo>
                      <a:pt x="251489" y="427259"/>
                      <a:pt x="238926" y="422925"/>
                      <a:pt x="226631" y="422217"/>
                    </a:cubicBezTo>
                    <a:close/>
                    <a:moveTo>
                      <a:pt x="149921" y="298453"/>
                    </a:moveTo>
                    <a:cubicBezTo>
                      <a:pt x="149921" y="298453"/>
                      <a:pt x="92302" y="306056"/>
                      <a:pt x="88390" y="343711"/>
                    </a:cubicBezTo>
                    <a:cubicBezTo>
                      <a:pt x="84833" y="381003"/>
                      <a:pt x="149921" y="379555"/>
                      <a:pt x="149921" y="379555"/>
                    </a:cubicBezTo>
                    <a:close/>
                    <a:moveTo>
                      <a:pt x="217727" y="142410"/>
                    </a:moveTo>
                    <a:cubicBezTo>
                      <a:pt x="212256" y="142839"/>
                      <a:pt x="208658" y="143472"/>
                      <a:pt x="208658" y="143472"/>
                    </a:cubicBezTo>
                    <a:lnTo>
                      <a:pt x="208658" y="222253"/>
                    </a:lnTo>
                    <a:cubicBezTo>
                      <a:pt x="208658" y="222253"/>
                      <a:pt x="275333" y="199486"/>
                      <a:pt x="270961" y="166600"/>
                    </a:cubicBezTo>
                    <a:cubicBezTo>
                      <a:pt x="267409" y="141665"/>
                      <a:pt x="234140" y="141123"/>
                      <a:pt x="217727" y="142410"/>
                    </a:cubicBezTo>
                    <a:close/>
                    <a:moveTo>
                      <a:pt x="176946" y="57"/>
                    </a:moveTo>
                    <a:cubicBezTo>
                      <a:pt x="197226" y="-712"/>
                      <a:pt x="218093" y="6431"/>
                      <a:pt x="222429" y="17460"/>
                    </a:cubicBezTo>
                    <a:cubicBezTo>
                      <a:pt x="231463" y="39520"/>
                      <a:pt x="209421" y="68451"/>
                      <a:pt x="209421" y="68451"/>
                    </a:cubicBezTo>
                    <a:lnTo>
                      <a:pt x="209421" y="91957"/>
                    </a:lnTo>
                    <a:cubicBezTo>
                      <a:pt x="324689" y="73514"/>
                      <a:pt x="325412" y="151627"/>
                      <a:pt x="325412" y="151627"/>
                    </a:cubicBezTo>
                    <a:cubicBezTo>
                      <a:pt x="323966" y="248907"/>
                      <a:pt x="205085" y="278199"/>
                      <a:pt x="205085" y="278199"/>
                    </a:cubicBezTo>
                    <a:lnTo>
                      <a:pt x="205085" y="376202"/>
                    </a:lnTo>
                    <a:cubicBezTo>
                      <a:pt x="205085" y="376202"/>
                      <a:pt x="301924" y="369693"/>
                      <a:pt x="304092" y="432979"/>
                    </a:cubicBezTo>
                    <a:cubicBezTo>
                      <a:pt x="306260" y="496265"/>
                      <a:pt x="193883" y="519409"/>
                      <a:pt x="193883" y="519409"/>
                    </a:cubicBezTo>
                    <a:lnTo>
                      <a:pt x="193883" y="575101"/>
                    </a:lnTo>
                    <a:cubicBezTo>
                      <a:pt x="220261" y="589205"/>
                      <a:pt x="326134" y="618859"/>
                      <a:pt x="326134" y="618859"/>
                    </a:cubicBezTo>
                    <a:cubicBezTo>
                      <a:pt x="293252" y="618859"/>
                      <a:pt x="194606" y="599692"/>
                      <a:pt x="194606" y="599692"/>
                    </a:cubicBezTo>
                    <a:cubicBezTo>
                      <a:pt x="195329" y="654661"/>
                      <a:pt x="180875" y="673104"/>
                      <a:pt x="170396" y="671658"/>
                    </a:cubicBezTo>
                    <a:cubicBezTo>
                      <a:pt x="160279" y="670211"/>
                      <a:pt x="159556" y="598246"/>
                      <a:pt x="159556" y="598246"/>
                    </a:cubicBezTo>
                    <a:cubicBezTo>
                      <a:pt x="159556" y="598246"/>
                      <a:pt x="66691" y="584865"/>
                      <a:pt x="63078" y="542192"/>
                    </a:cubicBezTo>
                    <a:cubicBezTo>
                      <a:pt x="59465" y="499519"/>
                      <a:pt x="153413" y="479630"/>
                      <a:pt x="153413" y="479630"/>
                    </a:cubicBezTo>
                    <a:lnTo>
                      <a:pt x="153413" y="410919"/>
                    </a:lnTo>
                    <a:cubicBezTo>
                      <a:pt x="153413" y="410919"/>
                      <a:pt x="47902" y="418152"/>
                      <a:pt x="38868" y="356312"/>
                    </a:cubicBezTo>
                    <a:cubicBezTo>
                      <a:pt x="30196" y="294473"/>
                      <a:pt x="149800" y="239142"/>
                      <a:pt x="149800" y="239142"/>
                    </a:cubicBezTo>
                    <a:lnTo>
                      <a:pt x="149800" y="167177"/>
                    </a:lnTo>
                    <a:cubicBezTo>
                      <a:pt x="90179" y="167177"/>
                      <a:pt x="32364" y="214190"/>
                      <a:pt x="11768" y="206234"/>
                    </a:cubicBezTo>
                    <a:cubicBezTo>
                      <a:pt x="-8829" y="197916"/>
                      <a:pt x="-1602" y="163922"/>
                      <a:pt x="27305" y="144756"/>
                    </a:cubicBezTo>
                    <a:cubicBezTo>
                      <a:pt x="55851" y="125951"/>
                      <a:pt x="148355" y="97743"/>
                      <a:pt x="148355" y="97743"/>
                    </a:cubicBezTo>
                    <a:lnTo>
                      <a:pt x="148355" y="63750"/>
                    </a:lnTo>
                    <a:cubicBezTo>
                      <a:pt x="127758" y="55794"/>
                      <a:pt x="134985" y="30117"/>
                      <a:pt x="134985" y="30117"/>
                    </a:cubicBezTo>
                    <a:cubicBezTo>
                      <a:pt x="136972" y="9504"/>
                      <a:pt x="156665" y="825"/>
                      <a:pt x="176946" y="57"/>
                    </a:cubicBezTo>
                    <a:close/>
                  </a:path>
                </a:pathLst>
              </a:custGeom>
              <a:solidFill>
                <a:schemeClr val="accent1"/>
              </a:solid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 name="椭圆 8"/>
              <p:cNvSpPr/>
              <p:nvPr/>
            </p:nvSpPr>
            <p:spPr>
              <a:xfrm>
                <a:off x="10882313" y="6396038"/>
                <a:ext cx="303212" cy="303212"/>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1" name="组合 10"/>
            <p:cNvGrpSpPr/>
            <p:nvPr/>
          </p:nvGrpSpPr>
          <p:grpSpPr>
            <a:xfrm>
              <a:off x="17211" y="9089"/>
              <a:ext cx="351" cy="351"/>
              <a:chOff x="11237431" y="6396038"/>
              <a:chExt cx="303212" cy="303212"/>
            </a:xfrm>
          </p:grpSpPr>
          <p:grpSp>
            <p:nvGrpSpPr>
              <p:cNvPr id="12" name="组合 11"/>
              <p:cNvGrpSpPr>
                <a:grpSpLocks noChangeAspect="1"/>
              </p:cNvGrpSpPr>
              <p:nvPr/>
            </p:nvGrpSpPr>
            <p:grpSpPr>
              <a:xfrm>
                <a:off x="11294041" y="6451104"/>
                <a:ext cx="213972" cy="210009"/>
                <a:chOff x="3263255" y="1417662"/>
                <a:chExt cx="415236" cy="407545"/>
              </a:xfrm>
              <a:solidFill>
                <a:schemeClr val="accent4"/>
              </a:solidFill>
            </p:grpSpPr>
            <p:sp>
              <p:nvSpPr>
                <p:cNvPr id="13" name="Freeform 99"/>
                <p:cNvSpPr/>
                <p:nvPr/>
              </p:nvSpPr>
              <p:spPr bwMode="auto">
                <a:xfrm>
                  <a:off x="3263255" y="1452265"/>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14" name="Freeform 100"/>
                <p:cNvSpPr/>
                <p:nvPr/>
              </p:nvSpPr>
              <p:spPr bwMode="auto">
                <a:xfrm>
                  <a:off x="3318364" y="1466363"/>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15" name="Freeform 101"/>
                <p:cNvSpPr/>
                <p:nvPr/>
              </p:nvSpPr>
              <p:spPr bwMode="auto">
                <a:xfrm>
                  <a:off x="3392696" y="1417662"/>
                  <a:ext cx="73051" cy="99964"/>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18" name="Freeform 102"/>
                <p:cNvSpPr/>
                <p:nvPr/>
              </p:nvSpPr>
              <p:spPr bwMode="auto">
                <a:xfrm>
                  <a:off x="3489456" y="1438808"/>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1" name="Freeform 103"/>
                <p:cNvSpPr/>
                <p:nvPr/>
              </p:nvSpPr>
              <p:spPr bwMode="auto">
                <a:xfrm>
                  <a:off x="3579808" y="1471489"/>
                  <a:ext cx="97401" cy="7497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2" name="Freeform 104"/>
                <p:cNvSpPr/>
                <p:nvPr/>
              </p:nvSpPr>
              <p:spPr bwMode="auto">
                <a:xfrm>
                  <a:off x="3506117" y="1518267"/>
                  <a:ext cx="109576" cy="71769"/>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6" name="Freeform 105"/>
                <p:cNvSpPr/>
                <p:nvPr/>
              </p:nvSpPr>
              <p:spPr bwMode="auto">
                <a:xfrm>
                  <a:off x="3602236" y="1568249"/>
                  <a:ext cx="76255" cy="69847"/>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7" name="Freeform 106"/>
                <p:cNvSpPr/>
                <p:nvPr/>
              </p:nvSpPr>
              <p:spPr bwMode="auto">
                <a:xfrm>
                  <a:off x="3525981" y="1586191"/>
                  <a:ext cx="77536" cy="65361"/>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8" name="Freeform 107"/>
                <p:cNvSpPr/>
                <p:nvPr/>
              </p:nvSpPr>
              <p:spPr bwMode="auto">
                <a:xfrm>
                  <a:off x="3406153" y="1539413"/>
                  <a:ext cx="101246" cy="87789"/>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9" name="Freeform 108"/>
                <p:cNvSpPr/>
                <p:nvPr/>
              </p:nvSpPr>
              <p:spPr bwMode="auto">
                <a:xfrm>
                  <a:off x="3408716" y="1601570"/>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31" name="Freeform 109"/>
                <p:cNvSpPr/>
                <p:nvPr/>
              </p:nvSpPr>
              <p:spPr bwMode="auto">
                <a:xfrm>
                  <a:off x="3503554" y="1609901"/>
                  <a:ext cx="74332" cy="171092"/>
                </a:xfrm>
                <a:custGeom>
                  <a:avLst/>
                  <a:gdLst>
                    <a:gd name="T0" fmla="*/ 0 w 508"/>
                    <a:gd name="T1" fmla="*/ 0 h 1171"/>
                    <a:gd name="T2" fmla="*/ 51 w 508"/>
                    <a:gd name="T3" fmla="*/ 187 h 1171"/>
                    <a:gd name="T4" fmla="*/ 282 w 508"/>
                    <a:gd name="T5" fmla="*/ 587 h 1171"/>
                    <a:gd name="T6" fmla="*/ 323 w 508"/>
                    <a:gd name="T7" fmla="*/ 1171 h 1171"/>
                    <a:gd name="T8" fmla="*/ 0 w 508"/>
                    <a:gd name="T9" fmla="*/ 0 h 1171"/>
                  </a:gdLst>
                  <a:ahLst/>
                  <a:cxnLst>
                    <a:cxn ang="0">
                      <a:pos x="T0" y="T1"/>
                    </a:cxn>
                    <a:cxn ang="0">
                      <a:pos x="T2" y="T3"/>
                    </a:cxn>
                    <a:cxn ang="0">
                      <a:pos x="T4" y="T5"/>
                    </a:cxn>
                    <a:cxn ang="0">
                      <a:pos x="T6" y="T7"/>
                    </a:cxn>
                    <a:cxn ang="0">
                      <a:pos x="T8" y="T9"/>
                    </a:cxn>
                  </a:cxnLst>
                  <a:rect l="0" t="0" r="r" b="b"/>
                  <a:pathLst>
                    <a:path w="508" h="1171">
                      <a:moveTo>
                        <a:pt x="0" y="0"/>
                      </a:moveTo>
                      <a:lnTo>
                        <a:pt x="51" y="187"/>
                      </a:lnTo>
                      <a:cubicBezTo>
                        <a:pt x="51" y="187"/>
                        <a:pt x="227" y="313"/>
                        <a:pt x="282" y="587"/>
                      </a:cubicBezTo>
                      <a:cubicBezTo>
                        <a:pt x="337" y="860"/>
                        <a:pt x="323" y="1171"/>
                        <a:pt x="323" y="1171"/>
                      </a:cubicBezTo>
                      <a:cubicBezTo>
                        <a:pt x="323" y="1171"/>
                        <a:pt x="508" y="324"/>
                        <a:pt x="0"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32" name="Freeform 110"/>
                <p:cNvSpPr/>
                <p:nvPr/>
              </p:nvSpPr>
              <p:spPr bwMode="auto">
                <a:xfrm>
                  <a:off x="3436911" y="1665650"/>
                  <a:ext cx="54468" cy="112780"/>
                </a:xfrm>
                <a:custGeom>
                  <a:avLst/>
                  <a:gdLst>
                    <a:gd name="T0" fmla="*/ 171 w 372"/>
                    <a:gd name="T1" fmla="*/ 20 h 772"/>
                    <a:gd name="T2" fmla="*/ 0 w 372"/>
                    <a:gd name="T3" fmla="*/ 0 h 772"/>
                    <a:gd name="T4" fmla="*/ 187 w 372"/>
                    <a:gd name="T5" fmla="*/ 354 h 772"/>
                    <a:gd name="T6" fmla="*/ 198 w 372"/>
                    <a:gd name="T7" fmla="*/ 772 h 772"/>
                    <a:gd name="T8" fmla="*/ 171 w 372"/>
                    <a:gd name="T9" fmla="*/ 20 h 772"/>
                  </a:gdLst>
                  <a:ahLst/>
                  <a:cxnLst>
                    <a:cxn ang="0">
                      <a:pos x="T0" y="T1"/>
                    </a:cxn>
                    <a:cxn ang="0">
                      <a:pos x="T2" y="T3"/>
                    </a:cxn>
                    <a:cxn ang="0">
                      <a:pos x="T4" y="T5"/>
                    </a:cxn>
                    <a:cxn ang="0">
                      <a:pos x="T6" y="T7"/>
                    </a:cxn>
                    <a:cxn ang="0">
                      <a:pos x="T8" y="T9"/>
                    </a:cxn>
                  </a:cxnLst>
                  <a:rect l="0" t="0" r="r" b="b"/>
                  <a:pathLst>
                    <a:path w="372" h="772">
                      <a:moveTo>
                        <a:pt x="171" y="20"/>
                      </a:moveTo>
                      <a:lnTo>
                        <a:pt x="0" y="0"/>
                      </a:lnTo>
                      <a:cubicBezTo>
                        <a:pt x="0" y="0"/>
                        <a:pt x="139" y="149"/>
                        <a:pt x="187" y="354"/>
                      </a:cubicBezTo>
                      <a:cubicBezTo>
                        <a:pt x="236" y="560"/>
                        <a:pt x="198" y="772"/>
                        <a:pt x="198" y="772"/>
                      </a:cubicBezTo>
                      <a:cubicBezTo>
                        <a:pt x="198" y="772"/>
                        <a:pt x="372" y="491"/>
                        <a:pt x="171" y="2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33" name="Freeform 111"/>
                <p:cNvSpPr/>
                <p:nvPr/>
              </p:nvSpPr>
              <p:spPr bwMode="auto">
                <a:xfrm>
                  <a:off x="3290169" y="1548384"/>
                  <a:ext cx="148024" cy="276823"/>
                </a:xfrm>
                <a:custGeom>
                  <a:avLst/>
                  <a:gdLst>
                    <a:gd name="T0" fmla="*/ 752 w 1017"/>
                    <a:gd name="T1" fmla="*/ 208 h 1899"/>
                    <a:gd name="T2" fmla="*/ 399 w 1017"/>
                    <a:gd name="T3" fmla="*/ 966 h 1899"/>
                    <a:gd name="T4" fmla="*/ 1017 w 1017"/>
                    <a:gd name="T5" fmla="*/ 1899 h 1899"/>
                    <a:gd name="T6" fmla="*/ 521 w 1017"/>
                    <a:gd name="T7" fmla="*/ 1879 h 1899"/>
                    <a:gd name="T8" fmla="*/ 407 w 1017"/>
                    <a:gd name="T9" fmla="*/ 489 h 1899"/>
                    <a:gd name="T10" fmla="*/ 281 w 1017"/>
                    <a:gd name="T11" fmla="*/ 0 h 1899"/>
                    <a:gd name="T12" fmla="*/ 492 w 1017"/>
                    <a:gd name="T13" fmla="*/ 379 h 1899"/>
                    <a:gd name="T14" fmla="*/ 598 w 1017"/>
                    <a:gd name="T15" fmla="*/ 269 h 1899"/>
                    <a:gd name="T16" fmla="*/ 752 w 1017"/>
                    <a:gd name="T17" fmla="*/ 208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7" h="1899">
                      <a:moveTo>
                        <a:pt x="752" y="208"/>
                      </a:moveTo>
                      <a:cubicBezTo>
                        <a:pt x="752" y="208"/>
                        <a:pt x="354" y="456"/>
                        <a:pt x="399" y="966"/>
                      </a:cubicBezTo>
                      <a:cubicBezTo>
                        <a:pt x="443" y="1475"/>
                        <a:pt x="1017" y="1899"/>
                        <a:pt x="1017" y="1899"/>
                      </a:cubicBezTo>
                      <a:lnTo>
                        <a:pt x="521" y="1879"/>
                      </a:lnTo>
                      <a:cubicBezTo>
                        <a:pt x="521" y="1879"/>
                        <a:pt x="0" y="1161"/>
                        <a:pt x="407" y="489"/>
                      </a:cubicBezTo>
                      <a:cubicBezTo>
                        <a:pt x="407" y="489"/>
                        <a:pt x="460" y="191"/>
                        <a:pt x="281" y="0"/>
                      </a:cubicBezTo>
                      <a:cubicBezTo>
                        <a:pt x="281" y="0"/>
                        <a:pt x="472" y="142"/>
                        <a:pt x="492" y="379"/>
                      </a:cubicBezTo>
                      <a:cubicBezTo>
                        <a:pt x="492" y="379"/>
                        <a:pt x="543" y="326"/>
                        <a:pt x="598" y="269"/>
                      </a:cubicBezTo>
                      <a:cubicBezTo>
                        <a:pt x="653" y="212"/>
                        <a:pt x="752" y="208"/>
                        <a:pt x="752" y="208"/>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grpSp>
          <p:sp>
            <p:nvSpPr>
              <p:cNvPr id="34" name="椭圆 33"/>
              <p:cNvSpPr/>
              <p:nvPr/>
            </p:nvSpPr>
            <p:spPr>
              <a:xfrm>
                <a:off x="11237431" y="6396038"/>
                <a:ext cx="303212" cy="303212"/>
              </a:xfrm>
              <a:prstGeom prst="ellipse">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6" name="组合 35"/>
            <p:cNvGrpSpPr/>
            <p:nvPr/>
          </p:nvGrpSpPr>
          <p:grpSpPr>
            <a:xfrm>
              <a:off x="17789" y="9089"/>
              <a:ext cx="351" cy="351"/>
              <a:chOff x="11616276" y="6396038"/>
              <a:chExt cx="303212" cy="303212"/>
            </a:xfrm>
          </p:grpSpPr>
          <p:grpSp>
            <p:nvGrpSpPr>
              <p:cNvPr id="37" name="组合 36"/>
              <p:cNvGrpSpPr>
                <a:grpSpLocks noChangeAspect="1"/>
              </p:cNvGrpSpPr>
              <p:nvPr/>
            </p:nvGrpSpPr>
            <p:grpSpPr>
              <a:xfrm>
                <a:off x="11641148" y="6471951"/>
                <a:ext cx="253468" cy="151386"/>
                <a:chOff x="2655835" y="2119973"/>
                <a:chExt cx="793944" cy="474188"/>
              </a:xfrm>
              <a:solidFill>
                <a:schemeClr val="tx1">
                  <a:lumMod val="50000"/>
                  <a:lumOff val="50000"/>
                </a:schemeClr>
              </a:solidFill>
            </p:grpSpPr>
            <p:sp>
              <p:nvSpPr>
                <p:cNvPr id="38" name="任意多边形: 形状 70"/>
                <p:cNvSpPr/>
                <p:nvPr/>
              </p:nvSpPr>
              <p:spPr bwMode="auto">
                <a:xfrm>
                  <a:off x="2699409" y="2278890"/>
                  <a:ext cx="705515" cy="314630"/>
                </a:xfrm>
                <a:custGeom>
                  <a:avLst/>
                  <a:gdLst>
                    <a:gd name="connsiteX0" fmla="*/ 1425576 w 1747838"/>
                    <a:gd name="connsiteY0" fmla="*/ 322262 h 779463"/>
                    <a:gd name="connsiteX1" fmla="*/ 1376363 w 1747838"/>
                    <a:gd name="connsiteY1" fmla="*/ 326643 h 779463"/>
                    <a:gd name="connsiteX2" fmla="*/ 1376363 w 1747838"/>
                    <a:gd name="connsiteY2" fmla="*/ 390525 h 779463"/>
                    <a:gd name="connsiteX3" fmla="*/ 1425576 w 1747838"/>
                    <a:gd name="connsiteY3" fmla="*/ 383954 h 779463"/>
                    <a:gd name="connsiteX4" fmla="*/ 327025 w 1747838"/>
                    <a:gd name="connsiteY4" fmla="*/ 322262 h 779463"/>
                    <a:gd name="connsiteX5" fmla="*/ 327025 w 1747838"/>
                    <a:gd name="connsiteY5" fmla="*/ 383954 h 779463"/>
                    <a:gd name="connsiteX6" fmla="*/ 376238 w 1747838"/>
                    <a:gd name="connsiteY6" fmla="*/ 390525 h 779463"/>
                    <a:gd name="connsiteX7" fmla="*/ 376238 w 1747838"/>
                    <a:gd name="connsiteY7" fmla="*/ 326643 h 779463"/>
                    <a:gd name="connsiteX8" fmla="*/ 1524000 w 1747838"/>
                    <a:gd name="connsiteY8" fmla="*/ 312737 h 779463"/>
                    <a:gd name="connsiteX9" fmla="*/ 1476375 w 1747838"/>
                    <a:gd name="connsiteY9" fmla="*/ 315581 h 779463"/>
                    <a:gd name="connsiteX10" fmla="*/ 1476375 w 1747838"/>
                    <a:gd name="connsiteY10" fmla="*/ 381000 h 779463"/>
                    <a:gd name="connsiteX11" fmla="*/ 1524000 w 1747838"/>
                    <a:gd name="connsiteY11" fmla="*/ 372112 h 779463"/>
                    <a:gd name="connsiteX12" fmla="*/ 228600 w 1747838"/>
                    <a:gd name="connsiteY12" fmla="*/ 312737 h 779463"/>
                    <a:gd name="connsiteX13" fmla="*/ 228600 w 1747838"/>
                    <a:gd name="connsiteY13" fmla="*/ 372112 h 779463"/>
                    <a:gd name="connsiteX14" fmla="*/ 276225 w 1747838"/>
                    <a:gd name="connsiteY14" fmla="*/ 381000 h 779463"/>
                    <a:gd name="connsiteX15" fmla="*/ 276225 w 1747838"/>
                    <a:gd name="connsiteY15" fmla="*/ 315581 h 779463"/>
                    <a:gd name="connsiteX16" fmla="*/ 1625600 w 1747838"/>
                    <a:gd name="connsiteY16" fmla="*/ 292100 h 779463"/>
                    <a:gd name="connsiteX17" fmla="*/ 1574800 w 1747838"/>
                    <a:gd name="connsiteY17" fmla="*/ 303285 h 779463"/>
                    <a:gd name="connsiteX18" fmla="*/ 1574800 w 1747838"/>
                    <a:gd name="connsiteY18" fmla="*/ 363538 h 779463"/>
                    <a:gd name="connsiteX19" fmla="*/ 1625600 w 1747838"/>
                    <a:gd name="connsiteY19" fmla="*/ 353075 h 779463"/>
                    <a:gd name="connsiteX20" fmla="*/ 127000 w 1747838"/>
                    <a:gd name="connsiteY20" fmla="*/ 292100 h 779463"/>
                    <a:gd name="connsiteX21" fmla="*/ 127000 w 1747838"/>
                    <a:gd name="connsiteY21" fmla="*/ 353075 h 779463"/>
                    <a:gd name="connsiteX22" fmla="*/ 177800 w 1747838"/>
                    <a:gd name="connsiteY22" fmla="*/ 363538 h 779463"/>
                    <a:gd name="connsiteX23" fmla="*/ 177800 w 1747838"/>
                    <a:gd name="connsiteY23" fmla="*/ 303285 h 779463"/>
                    <a:gd name="connsiteX24" fmla="*/ 425450 w 1747838"/>
                    <a:gd name="connsiteY24" fmla="*/ 290512 h 779463"/>
                    <a:gd name="connsiteX25" fmla="*/ 425450 w 1747838"/>
                    <a:gd name="connsiteY25" fmla="*/ 354012 h 779463"/>
                    <a:gd name="connsiteX26" fmla="*/ 1327150 w 1747838"/>
                    <a:gd name="connsiteY26" fmla="*/ 354012 h 779463"/>
                    <a:gd name="connsiteX27" fmla="*/ 1327150 w 1747838"/>
                    <a:gd name="connsiteY27" fmla="*/ 290512 h 779463"/>
                    <a:gd name="connsiteX28" fmla="*/ 1714501 w 1747838"/>
                    <a:gd name="connsiteY28" fmla="*/ 276225 h 779463"/>
                    <a:gd name="connsiteX29" fmla="*/ 1671638 w 1747838"/>
                    <a:gd name="connsiteY29" fmla="*/ 280963 h 779463"/>
                    <a:gd name="connsiteX30" fmla="*/ 1671638 w 1747838"/>
                    <a:gd name="connsiteY30" fmla="*/ 347663 h 779463"/>
                    <a:gd name="connsiteX31" fmla="*/ 1714501 w 1747838"/>
                    <a:gd name="connsiteY31" fmla="*/ 346205 h 779463"/>
                    <a:gd name="connsiteX32" fmla="*/ 38100 w 1747838"/>
                    <a:gd name="connsiteY32" fmla="*/ 276225 h 779463"/>
                    <a:gd name="connsiteX33" fmla="*/ 38100 w 1747838"/>
                    <a:gd name="connsiteY33" fmla="*/ 346205 h 779463"/>
                    <a:gd name="connsiteX34" fmla="*/ 80963 w 1747838"/>
                    <a:gd name="connsiteY34" fmla="*/ 347663 h 779463"/>
                    <a:gd name="connsiteX35" fmla="*/ 80963 w 1747838"/>
                    <a:gd name="connsiteY35" fmla="*/ 280963 h 779463"/>
                    <a:gd name="connsiteX36" fmla="*/ 876335 w 1747838"/>
                    <a:gd name="connsiteY36" fmla="*/ 96837 h 779463"/>
                    <a:gd name="connsiteX37" fmla="*/ 547688 w 1747838"/>
                    <a:gd name="connsiteY37" fmla="*/ 265112 h 779463"/>
                    <a:gd name="connsiteX38" fmla="*/ 1209676 w 1747838"/>
                    <a:gd name="connsiteY38" fmla="*/ 265112 h 779463"/>
                    <a:gd name="connsiteX39" fmla="*/ 1011507 w 1747838"/>
                    <a:gd name="connsiteY39" fmla="*/ 0 h 779463"/>
                    <a:gd name="connsiteX40" fmla="*/ 1112261 w 1747838"/>
                    <a:gd name="connsiteY40" fmla="*/ 0 h 779463"/>
                    <a:gd name="connsiteX41" fmla="*/ 1112261 w 1747838"/>
                    <a:gd name="connsiteY41" fmla="*/ 158204 h 779463"/>
                    <a:gd name="connsiteX42" fmla="*/ 1163540 w 1747838"/>
                    <a:gd name="connsiteY42" fmla="*/ 177348 h 779463"/>
                    <a:gd name="connsiteX43" fmla="*/ 1163540 w 1747838"/>
                    <a:gd name="connsiteY43" fmla="*/ 5418 h 779463"/>
                    <a:gd name="connsiteX44" fmla="*/ 1226737 w 1747838"/>
                    <a:gd name="connsiteY44" fmla="*/ 5418 h 779463"/>
                    <a:gd name="connsiteX45" fmla="*/ 1226737 w 1747838"/>
                    <a:gd name="connsiteY45" fmla="*/ 209133 h 779463"/>
                    <a:gd name="connsiteX46" fmla="*/ 1332546 w 1747838"/>
                    <a:gd name="connsiteY46" fmla="*/ 268731 h 779463"/>
                    <a:gd name="connsiteX47" fmla="*/ 1747838 w 1747838"/>
                    <a:gd name="connsiteY47" fmla="*/ 184211 h 779463"/>
                    <a:gd name="connsiteX48" fmla="*/ 1747838 w 1747838"/>
                    <a:gd name="connsiteY48" fmla="*/ 224665 h 779463"/>
                    <a:gd name="connsiteX49" fmla="*/ 1342658 w 1747838"/>
                    <a:gd name="connsiteY49" fmla="*/ 285707 h 779463"/>
                    <a:gd name="connsiteX50" fmla="*/ 1348074 w 1747838"/>
                    <a:gd name="connsiteY50" fmla="*/ 305212 h 779463"/>
                    <a:gd name="connsiteX51" fmla="*/ 1746394 w 1747838"/>
                    <a:gd name="connsiteY51" fmla="*/ 251754 h 779463"/>
                    <a:gd name="connsiteX52" fmla="*/ 1746394 w 1747838"/>
                    <a:gd name="connsiteY52" fmla="*/ 775851 h 779463"/>
                    <a:gd name="connsiteX53" fmla="*/ 1696559 w 1747838"/>
                    <a:gd name="connsiteY53" fmla="*/ 775851 h 779463"/>
                    <a:gd name="connsiteX54" fmla="*/ 1696559 w 1747838"/>
                    <a:gd name="connsiteY54" fmla="*/ 463777 h 779463"/>
                    <a:gd name="connsiteX55" fmla="*/ 1610611 w 1747838"/>
                    <a:gd name="connsiteY55" fmla="*/ 394427 h 779463"/>
                    <a:gd name="connsiteX56" fmla="*/ 1262488 w 1747838"/>
                    <a:gd name="connsiteY56" fmla="*/ 438132 h 779463"/>
                    <a:gd name="connsiteX57" fmla="*/ 1262488 w 1747838"/>
                    <a:gd name="connsiteY57" fmla="*/ 777296 h 779463"/>
                    <a:gd name="connsiteX58" fmla="*/ 1203986 w 1747838"/>
                    <a:gd name="connsiteY58" fmla="*/ 777296 h 779463"/>
                    <a:gd name="connsiteX59" fmla="*/ 1203986 w 1747838"/>
                    <a:gd name="connsiteY59" fmla="*/ 385036 h 779463"/>
                    <a:gd name="connsiteX60" fmla="*/ 1115872 w 1747838"/>
                    <a:gd name="connsiteY60" fmla="*/ 385036 h 779463"/>
                    <a:gd name="connsiteX61" fmla="*/ 1115872 w 1747838"/>
                    <a:gd name="connsiteY61" fmla="*/ 774406 h 779463"/>
                    <a:gd name="connsiteX62" fmla="*/ 1046897 w 1747838"/>
                    <a:gd name="connsiteY62" fmla="*/ 774406 h 779463"/>
                    <a:gd name="connsiteX63" fmla="*/ 1046897 w 1747838"/>
                    <a:gd name="connsiteY63" fmla="*/ 386481 h 779463"/>
                    <a:gd name="connsiteX64" fmla="*/ 701663 w 1747838"/>
                    <a:gd name="connsiteY64" fmla="*/ 386481 h 779463"/>
                    <a:gd name="connsiteX65" fmla="*/ 701663 w 1747838"/>
                    <a:gd name="connsiteY65" fmla="*/ 774406 h 779463"/>
                    <a:gd name="connsiteX66" fmla="*/ 633411 w 1747838"/>
                    <a:gd name="connsiteY66" fmla="*/ 774406 h 779463"/>
                    <a:gd name="connsiteX67" fmla="*/ 633411 w 1747838"/>
                    <a:gd name="connsiteY67" fmla="*/ 386481 h 779463"/>
                    <a:gd name="connsiteX68" fmla="*/ 540963 w 1747838"/>
                    <a:gd name="connsiteY68" fmla="*/ 386481 h 779463"/>
                    <a:gd name="connsiteX69" fmla="*/ 540963 w 1747838"/>
                    <a:gd name="connsiteY69" fmla="*/ 775129 h 779463"/>
                    <a:gd name="connsiteX70" fmla="*/ 479572 w 1747838"/>
                    <a:gd name="connsiteY70" fmla="*/ 775129 h 779463"/>
                    <a:gd name="connsiteX71" fmla="*/ 479572 w 1747838"/>
                    <a:gd name="connsiteY71" fmla="*/ 437410 h 779463"/>
                    <a:gd name="connsiteX72" fmla="*/ 135060 w 1747838"/>
                    <a:gd name="connsiteY72" fmla="*/ 395150 h 779463"/>
                    <a:gd name="connsiteX73" fmla="*/ 47669 w 1747838"/>
                    <a:gd name="connsiteY73" fmla="*/ 468111 h 779463"/>
                    <a:gd name="connsiteX74" fmla="*/ 47669 w 1747838"/>
                    <a:gd name="connsiteY74" fmla="*/ 779463 h 779463"/>
                    <a:gd name="connsiteX75" fmla="*/ 2889 w 1747838"/>
                    <a:gd name="connsiteY75" fmla="*/ 779463 h 779463"/>
                    <a:gd name="connsiteX76" fmla="*/ 2889 w 1747838"/>
                    <a:gd name="connsiteY76" fmla="*/ 251032 h 779463"/>
                    <a:gd name="connsiteX77" fmla="*/ 392903 w 1747838"/>
                    <a:gd name="connsiteY77" fmla="*/ 309185 h 779463"/>
                    <a:gd name="connsiteX78" fmla="*/ 395069 w 1747838"/>
                    <a:gd name="connsiteY78" fmla="*/ 282095 h 779463"/>
                    <a:gd name="connsiteX79" fmla="*/ 0 w 1747838"/>
                    <a:gd name="connsiteY79" fmla="*/ 226109 h 779463"/>
                    <a:gd name="connsiteX80" fmla="*/ 2889 w 1747838"/>
                    <a:gd name="connsiteY80" fmla="*/ 187100 h 779463"/>
                    <a:gd name="connsiteX81" fmla="*/ 416376 w 1747838"/>
                    <a:gd name="connsiteY81" fmla="*/ 265119 h 779463"/>
                    <a:gd name="connsiteX82" fmla="*/ 525796 w 1747838"/>
                    <a:gd name="connsiteY82" fmla="*/ 206244 h 779463"/>
                    <a:gd name="connsiteX83" fmla="*/ 525796 w 1747838"/>
                    <a:gd name="connsiteY83" fmla="*/ 5418 h 779463"/>
                    <a:gd name="connsiteX84" fmla="*/ 586465 w 1747838"/>
                    <a:gd name="connsiteY84" fmla="*/ 5418 h 779463"/>
                    <a:gd name="connsiteX85" fmla="*/ 586465 w 1747838"/>
                    <a:gd name="connsiteY85" fmla="*/ 175181 h 779463"/>
                    <a:gd name="connsiteX86" fmla="*/ 634133 w 1747838"/>
                    <a:gd name="connsiteY86" fmla="*/ 155315 h 779463"/>
                    <a:gd name="connsiteX87" fmla="*/ 634133 w 1747838"/>
                    <a:gd name="connsiteY87" fmla="*/ 6140 h 779463"/>
                    <a:gd name="connsiteX88" fmla="*/ 738498 w 1747838"/>
                    <a:gd name="connsiteY88" fmla="*/ 6140 h 779463"/>
                    <a:gd name="connsiteX89" fmla="*/ 738498 w 1747838"/>
                    <a:gd name="connsiteY89" fmla="*/ 103664 h 779463"/>
                    <a:gd name="connsiteX90" fmla="*/ 784722 w 1747838"/>
                    <a:gd name="connsiteY90" fmla="*/ 78019 h 779463"/>
                    <a:gd name="connsiteX91" fmla="*/ 784722 w 1747838"/>
                    <a:gd name="connsiteY91" fmla="*/ 2167 h 779463"/>
                    <a:gd name="connsiteX92" fmla="*/ 959506 w 1747838"/>
                    <a:gd name="connsiteY92" fmla="*/ 2167 h 779463"/>
                    <a:gd name="connsiteX93" fmla="*/ 959506 w 1747838"/>
                    <a:gd name="connsiteY93" fmla="*/ 83075 h 779463"/>
                    <a:gd name="connsiteX94" fmla="*/ 1011507 w 1747838"/>
                    <a:gd name="connsiteY94" fmla="*/ 111971 h 77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747838" h="779463">
                      <a:moveTo>
                        <a:pt x="1425576" y="322262"/>
                      </a:moveTo>
                      <a:lnTo>
                        <a:pt x="1376363" y="326643"/>
                      </a:lnTo>
                      <a:lnTo>
                        <a:pt x="1376363" y="390525"/>
                      </a:lnTo>
                      <a:lnTo>
                        <a:pt x="1425576" y="383954"/>
                      </a:lnTo>
                      <a:close/>
                      <a:moveTo>
                        <a:pt x="327025" y="322262"/>
                      </a:moveTo>
                      <a:lnTo>
                        <a:pt x="327025" y="383954"/>
                      </a:lnTo>
                      <a:lnTo>
                        <a:pt x="376238" y="390525"/>
                      </a:lnTo>
                      <a:lnTo>
                        <a:pt x="376238" y="326643"/>
                      </a:lnTo>
                      <a:close/>
                      <a:moveTo>
                        <a:pt x="1524000" y="312737"/>
                      </a:moveTo>
                      <a:lnTo>
                        <a:pt x="1476375" y="315581"/>
                      </a:lnTo>
                      <a:lnTo>
                        <a:pt x="1476375" y="381000"/>
                      </a:lnTo>
                      <a:lnTo>
                        <a:pt x="1524000" y="372112"/>
                      </a:lnTo>
                      <a:close/>
                      <a:moveTo>
                        <a:pt x="228600" y="312737"/>
                      </a:moveTo>
                      <a:lnTo>
                        <a:pt x="228600" y="372112"/>
                      </a:lnTo>
                      <a:lnTo>
                        <a:pt x="276225" y="381000"/>
                      </a:lnTo>
                      <a:lnTo>
                        <a:pt x="276225" y="315581"/>
                      </a:lnTo>
                      <a:close/>
                      <a:moveTo>
                        <a:pt x="1625600" y="292100"/>
                      </a:moveTo>
                      <a:lnTo>
                        <a:pt x="1574800" y="303285"/>
                      </a:lnTo>
                      <a:lnTo>
                        <a:pt x="1574800" y="363538"/>
                      </a:lnTo>
                      <a:lnTo>
                        <a:pt x="1625600" y="353075"/>
                      </a:lnTo>
                      <a:close/>
                      <a:moveTo>
                        <a:pt x="127000" y="292100"/>
                      </a:moveTo>
                      <a:lnTo>
                        <a:pt x="127000" y="353075"/>
                      </a:lnTo>
                      <a:lnTo>
                        <a:pt x="177800" y="363538"/>
                      </a:lnTo>
                      <a:lnTo>
                        <a:pt x="177800" y="303285"/>
                      </a:lnTo>
                      <a:close/>
                      <a:moveTo>
                        <a:pt x="425450" y="290512"/>
                      </a:moveTo>
                      <a:lnTo>
                        <a:pt x="425450" y="354012"/>
                      </a:lnTo>
                      <a:lnTo>
                        <a:pt x="1327150" y="354012"/>
                      </a:lnTo>
                      <a:lnTo>
                        <a:pt x="1327150" y="290512"/>
                      </a:lnTo>
                      <a:close/>
                      <a:moveTo>
                        <a:pt x="1714501" y="276225"/>
                      </a:moveTo>
                      <a:lnTo>
                        <a:pt x="1671638" y="280963"/>
                      </a:lnTo>
                      <a:lnTo>
                        <a:pt x="1671638" y="347663"/>
                      </a:lnTo>
                      <a:lnTo>
                        <a:pt x="1714501" y="346205"/>
                      </a:lnTo>
                      <a:close/>
                      <a:moveTo>
                        <a:pt x="38100" y="276225"/>
                      </a:moveTo>
                      <a:lnTo>
                        <a:pt x="38100" y="346205"/>
                      </a:lnTo>
                      <a:lnTo>
                        <a:pt x="80963" y="347663"/>
                      </a:lnTo>
                      <a:lnTo>
                        <a:pt x="80963" y="280963"/>
                      </a:lnTo>
                      <a:close/>
                      <a:moveTo>
                        <a:pt x="876335" y="96837"/>
                      </a:moveTo>
                      <a:lnTo>
                        <a:pt x="547688" y="265112"/>
                      </a:lnTo>
                      <a:lnTo>
                        <a:pt x="1209676" y="265112"/>
                      </a:lnTo>
                      <a:close/>
                      <a:moveTo>
                        <a:pt x="1011507" y="0"/>
                      </a:moveTo>
                      <a:lnTo>
                        <a:pt x="1112261" y="0"/>
                      </a:lnTo>
                      <a:lnTo>
                        <a:pt x="1112261" y="158204"/>
                      </a:lnTo>
                      <a:lnTo>
                        <a:pt x="1163540" y="177348"/>
                      </a:lnTo>
                      <a:lnTo>
                        <a:pt x="1163540" y="5418"/>
                      </a:lnTo>
                      <a:lnTo>
                        <a:pt x="1226737" y="5418"/>
                      </a:lnTo>
                      <a:lnTo>
                        <a:pt x="1226737" y="209133"/>
                      </a:lnTo>
                      <a:lnTo>
                        <a:pt x="1332546" y="268731"/>
                      </a:lnTo>
                      <a:lnTo>
                        <a:pt x="1747838" y="184211"/>
                      </a:lnTo>
                      <a:lnTo>
                        <a:pt x="1747838" y="224665"/>
                      </a:lnTo>
                      <a:lnTo>
                        <a:pt x="1342658" y="285707"/>
                      </a:lnTo>
                      <a:lnTo>
                        <a:pt x="1348074" y="305212"/>
                      </a:lnTo>
                      <a:lnTo>
                        <a:pt x="1746394" y="251754"/>
                      </a:lnTo>
                      <a:lnTo>
                        <a:pt x="1746394" y="775851"/>
                      </a:lnTo>
                      <a:lnTo>
                        <a:pt x="1696559" y="775851"/>
                      </a:lnTo>
                      <a:lnTo>
                        <a:pt x="1696559" y="463777"/>
                      </a:lnTo>
                      <a:lnTo>
                        <a:pt x="1610611" y="394427"/>
                      </a:lnTo>
                      <a:lnTo>
                        <a:pt x="1262488" y="438132"/>
                      </a:lnTo>
                      <a:lnTo>
                        <a:pt x="1262488" y="777296"/>
                      </a:lnTo>
                      <a:lnTo>
                        <a:pt x="1203986" y="777296"/>
                      </a:lnTo>
                      <a:lnTo>
                        <a:pt x="1203986" y="385036"/>
                      </a:lnTo>
                      <a:lnTo>
                        <a:pt x="1115872" y="385036"/>
                      </a:lnTo>
                      <a:lnTo>
                        <a:pt x="1115872" y="774406"/>
                      </a:lnTo>
                      <a:lnTo>
                        <a:pt x="1046897" y="774406"/>
                      </a:lnTo>
                      <a:lnTo>
                        <a:pt x="1046897" y="386481"/>
                      </a:lnTo>
                      <a:lnTo>
                        <a:pt x="701663" y="386481"/>
                      </a:lnTo>
                      <a:lnTo>
                        <a:pt x="701663" y="774406"/>
                      </a:lnTo>
                      <a:lnTo>
                        <a:pt x="633411" y="774406"/>
                      </a:lnTo>
                      <a:lnTo>
                        <a:pt x="633411" y="386481"/>
                      </a:lnTo>
                      <a:lnTo>
                        <a:pt x="540963" y="386481"/>
                      </a:lnTo>
                      <a:lnTo>
                        <a:pt x="540963" y="775129"/>
                      </a:lnTo>
                      <a:lnTo>
                        <a:pt x="479572" y="775129"/>
                      </a:lnTo>
                      <a:lnTo>
                        <a:pt x="479572" y="437410"/>
                      </a:lnTo>
                      <a:lnTo>
                        <a:pt x="135060" y="395150"/>
                      </a:lnTo>
                      <a:lnTo>
                        <a:pt x="47669" y="468111"/>
                      </a:lnTo>
                      <a:lnTo>
                        <a:pt x="47669" y="779463"/>
                      </a:lnTo>
                      <a:lnTo>
                        <a:pt x="2889" y="779463"/>
                      </a:lnTo>
                      <a:lnTo>
                        <a:pt x="2889" y="251032"/>
                      </a:lnTo>
                      <a:lnTo>
                        <a:pt x="392903" y="309185"/>
                      </a:lnTo>
                      <a:lnTo>
                        <a:pt x="395069" y="282095"/>
                      </a:lnTo>
                      <a:lnTo>
                        <a:pt x="0" y="226109"/>
                      </a:lnTo>
                      <a:lnTo>
                        <a:pt x="2889" y="187100"/>
                      </a:lnTo>
                      <a:lnTo>
                        <a:pt x="416376" y="265119"/>
                      </a:lnTo>
                      <a:lnTo>
                        <a:pt x="525796" y="206244"/>
                      </a:lnTo>
                      <a:lnTo>
                        <a:pt x="525796" y="5418"/>
                      </a:lnTo>
                      <a:lnTo>
                        <a:pt x="586465" y="5418"/>
                      </a:lnTo>
                      <a:lnTo>
                        <a:pt x="586465" y="175181"/>
                      </a:lnTo>
                      <a:lnTo>
                        <a:pt x="634133" y="155315"/>
                      </a:lnTo>
                      <a:lnTo>
                        <a:pt x="634133" y="6140"/>
                      </a:lnTo>
                      <a:lnTo>
                        <a:pt x="738498" y="6140"/>
                      </a:lnTo>
                      <a:lnTo>
                        <a:pt x="738498" y="103664"/>
                      </a:lnTo>
                      <a:lnTo>
                        <a:pt x="784722" y="78019"/>
                      </a:lnTo>
                      <a:lnTo>
                        <a:pt x="784722" y="2167"/>
                      </a:lnTo>
                      <a:lnTo>
                        <a:pt x="959506" y="2167"/>
                      </a:lnTo>
                      <a:lnTo>
                        <a:pt x="959506" y="83075"/>
                      </a:lnTo>
                      <a:lnTo>
                        <a:pt x="1011507" y="111971"/>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39" name="Freeform 5"/>
                <p:cNvSpPr/>
                <p:nvPr/>
              </p:nvSpPr>
              <p:spPr bwMode="auto">
                <a:xfrm>
                  <a:off x="3416458" y="2353222"/>
                  <a:ext cx="33321" cy="237735"/>
                </a:xfrm>
                <a:custGeom>
                  <a:avLst/>
                  <a:gdLst>
                    <a:gd name="T0" fmla="*/ 4 w 229"/>
                    <a:gd name="T1" fmla="*/ 0 h 1632"/>
                    <a:gd name="T2" fmla="*/ 0 w 229"/>
                    <a:gd name="T3" fmla="*/ 1632 h 1632"/>
                    <a:gd name="T4" fmla="*/ 229 w 229"/>
                    <a:gd name="T5" fmla="*/ 1591 h 1632"/>
                    <a:gd name="T6" fmla="*/ 229 w 229"/>
                    <a:gd name="T7" fmla="*/ 279 h 1632"/>
                    <a:gd name="T8" fmla="*/ 4 w 229"/>
                    <a:gd name="T9" fmla="*/ 0 h 1632"/>
                  </a:gdLst>
                  <a:ahLst/>
                  <a:cxnLst>
                    <a:cxn ang="0">
                      <a:pos x="T0" y="T1"/>
                    </a:cxn>
                    <a:cxn ang="0">
                      <a:pos x="T2" y="T3"/>
                    </a:cxn>
                    <a:cxn ang="0">
                      <a:pos x="T4" y="T5"/>
                    </a:cxn>
                    <a:cxn ang="0">
                      <a:pos x="T6" y="T7"/>
                    </a:cxn>
                    <a:cxn ang="0">
                      <a:pos x="T8" y="T9"/>
                    </a:cxn>
                  </a:cxnLst>
                  <a:rect l="0" t="0" r="r" b="b"/>
                  <a:pathLst>
                    <a:path w="229" h="1632">
                      <a:moveTo>
                        <a:pt x="4" y="0"/>
                      </a:moveTo>
                      <a:lnTo>
                        <a:pt x="0" y="1632"/>
                      </a:lnTo>
                      <a:lnTo>
                        <a:pt x="229" y="1591"/>
                      </a:lnTo>
                      <a:lnTo>
                        <a:pt x="229" y="279"/>
                      </a:lnTo>
                      <a:lnTo>
                        <a:pt x="4"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0" name="Freeform 71"/>
                <p:cNvSpPr/>
                <p:nvPr/>
              </p:nvSpPr>
              <p:spPr bwMode="auto">
                <a:xfrm>
                  <a:off x="3046079" y="2119973"/>
                  <a:ext cx="13457" cy="33321"/>
                </a:xfrm>
                <a:custGeom>
                  <a:avLst/>
                  <a:gdLst>
                    <a:gd name="T0" fmla="*/ 36 w 92"/>
                    <a:gd name="T1" fmla="*/ 0 h 229"/>
                    <a:gd name="T2" fmla="*/ 0 w 92"/>
                    <a:gd name="T3" fmla="*/ 229 h 229"/>
                    <a:gd name="T4" fmla="*/ 92 w 92"/>
                    <a:gd name="T5" fmla="*/ 229 h 229"/>
                    <a:gd name="T6" fmla="*/ 36 w 92"/>
                    <a:gd name="T7" fmla="*/ 0 h 229"/>
                  </a:gdLst>
                  <a:ahLst/>
                  <a:cxnLst>
                    <a:cxn ang="0">
                      <a:pos x="T0" y="T1"/>
                    </a:cxn>
                    <a:cxn ang="0">
                      <a:pos x="T2" y="T3"/>
                    </a:cxn>
                    <a:cxn ang="0">
                      <a:pos x="T4" y="T5"/>
                    </a:cxn>
                    <a:cxn ang="0">
                      <a:pos x="T6" y="T7"/>
                    </a:cxn>
                  </a:cxnLst>
                  <a:rect l="0" t="0" r="r" b="b"/>
                  <a:pathLst>
                    <a:path w="92" h="229">
                      <a:moveTo>
                        <a:pt x="36" y="0"/>
                      </a:moveTo>
                      <a:lnTo>
                        <a:pt x="0" y="229"/>
                      </a:lnTo>
                      <a:lnTo>
                        <a:pt x="92" y="229"/>
                      </a:lnTo>
                      <a:lnTo>
                        <a:pt x="36"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1" name="Freeform 72"/>
                <p:cNvSpPr/>
                <p:nvPr/>
              </p:nvSpPr>
              <p:spPr bwMode="auto">
                <a:xfrm>
                  <a:off x="2932658" y="2160984"/>
                  <a:ext cx="239657" cy="89711"/>
                </a:xfrm>
                <a:custGeom>
                  <a:avLst/>
                  <a:gdLst>
                    <a:gd name="T0" fmla="*/ 0 w 1642"/>
                    <a:gd name="T1" fmla="*/ 616 h 616"/>
                    <a:gd name="T2" fmla="*/ 1642 w 1642"/>
                    <a:gd name="T3" fmla="*/ 616 h 616"/>
                    <a:gd name="T4" fmla="*/ 837 w 1642"/>
                    <a:gd name="T5" fmla="*/ 4 h 616"/>
                    <a:gd name="T6" fmla="*/ 0 w 1642"/>
                    <a:gd name="T7" fmla="*/ 616 h 616"/>
                  </a:gdLst>
                  <a:ahLst/>
                  <a:cxnLst>
                    <a:cxn ang="0">
                      <a:pos x="T0" y="T1"/>
                    </a:cxn>
                    <a:cxn ang="0">
                      <a:pos x="T2" y="T3"/>
                    </a:cxn>
                    <a:cxn ang="0">
                      <a:pos x="T4" y="T5"/>
                    </a:cxn>
                    <a:cxn ang="0">
                      <a:pos x="T6" y="T7"/>
                    </a:cxn>
                  </a:cxnLst>
                  <a:rect l="0" t="0" r="r" b="b"/>
                  <a:pathLst>
                    <a:path w="1642" h="616">
                      <a:moveTo>
                        <a:pt x="0" y="616"/>
                      </a:moveTo>
                      <a:lnTo>
                        <a:pt x="1642" y="616"/>
                      </a:lnTo>
                      <a:cubicBezTo>
                        <a:pt x="1642" y="616"/>
                        <a:pt x="1443" y="0"/>
                        <a:pt x="837" y="4"/>
                      </a:cubicBezTo>
                      <a:cubicBezTo>
                        <a:pt x="232" y="8"/>
                        <a:pt x="49" y="477"/>
                        <a:pt x="0" y="616"/>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3" name="Rectangle 73"/>
                <p:cNvSpPr>
                  <a:spLocks noChangeArrowheads="1"/>
                </p:cNvSpPr>
                <p:nvPr/>
              </p:nvSpPr>
              <p:spPr bwMode="auto">
                <a:xfrm>
                  <a:off x="2907667" y="2260948"/>
                  <a:ext cx="286435" cy="9612"/>
                </a:xfrm>
                <a:prstGeom prst="rect">
                  <a:avLst/>
                </a:pr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4" name="Freeform 74"/>
                <p:cNvSpPr/>
                <p:nvPr/>
              </p:nvSpPr>
              <p:spPr bwMode="auto">
                <a:xfrm>
                  <a:off x="3230628" y="2544179"/>
                  <a:ext cx="99964" cy="49982"/>
                </a:xfrm>
                <a:custGeom>
                  <a:avLst/>
                  <a:gdLst>
                    <a:gd name="T0" fmla="*/ 553 w 689"/>
                    <a:gd name="T1" fmla="*/ 338 h 346"/>
                    <a:gd name="T2" fmla="*/ 553 w 689"/>
                    <a:gd name="T3" fmla="*/ 100 h 346"/>
                    <a:gd name="T4" fmla="*/ 427 w 689"/>
                    <a:gd name="T5" fmla="*/ 100 h 346"/>
                    <a:gd name="T6" fmla="*/ 427 w 689"/>
                    <a:gd name="T7" fmla="*/ 336 h 346"/>
                    <a:gd name="T8" fmla="*/ 282 w 689"/>
                    <a:gd name="T9" fmla="*/ 336 h 346"/>
                    <a:gd name="T10" fmla="*/ 282 w 689"/>
                    <a:gd name="T11" fmla="*/ 98 h 346"/>
                    <a:gd name="T12" fmla="*/ 142 w 689"/>
                    <a:gd name="T13" fmla="*/ 98 h 346"/>
                    <a:gd name="T14" fmla="*/ 142 w 689"/>
                    <a:gd name="T15" fmla="*/ 346 h 346"/>
                    <a:gd name="T16" fmla="*/ 0 w 689"/>
                    <a:gd name="T17" fmla="*/ 346 h 346"/>
                    <a:gd name="T18" fmla="*/ 0 w 689"/>
                    <a:gd name="T19" fmla="*/ 0 h 346"/>
                    <a:gd name="T20" fmla="*/ 689 w 689"/>
                    <a:gd name="T21" fmla="*/ 0 h 346"/>
                    <a:gd name="T22" fmla="*/ 689 w 689"/>
                    <a:gd name="T23" fmla="*/ 340 h 346"/>
                    <a:gd name="T24" fmla="*/ 553 w 689"/>
                    <a:gd name="T25" fmla="*/ 33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9" h="346">
                      <a:moveTo>
                        <a:pt x="553" y="338"/>
                      </a:moveTo>
                      <a:lnTo>
                        <a:pt x="553" y="100"/>
                      </a:lnTo>
                      <a:lnTo>
                        <a:pt x="427" y="100"/>
                      </a:lnTo>
                      <a:lnTo>
                        <a:pt x="427" y="336"/>
                      </a:lnTo>
                      <a:lnTo>
                        <a:pt x="282" y="336"/>
                      </a:lnTo>
                      <a:lnTo>
                        <a:pt x="282" y="98"/>
                      </a:lnTo>
                      <a:lnTo>
                        <a:pt x="142" y="98"/>
                      </a:lnTo>
                      <a:lnTo>
                        <a:pt x="142" y="346"/>
                      </a:lnTo>
                      <a:lnTo>
                        <a:pt x="0" y="346"/>
                      </a:lnTo>
                      <a:lnTo>
                        <a:pt x="0" y="0"/>
                      </a:lnTo>
                      <a:lnTo>
                        <a:pt x="689" y="0"/>
                      </a:lnTo>
                      <a:lnTo>
                        <a:pt x="689" y="340"/>
                      </a:lnTo>
                      <a:lnTo>
                        <a:pt x="553" y="338"/>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5" name="Freeform 75"/>
                <p:cNvSpPr/>
                <p:nvPr/>
              </p:nvSpPr>
              <p:spPr bwMode="auto">
                <a:xfrm>
                  <a:off x="3230628" y="2470488"/>
                  <a:ext cx="20505" cy="58953"/>
                </a:xfrm>
                <a:custGeom>
                  <a:avLst/>
                  <a:gdLst>
                    <a:gd name="T0" fmla="*/ 140 w 140"/>
                    <a:gd name="T1" fmla="*/ 0 h 404"/>
                    <a:gd name="T2" fmla="*/ 140 w 140"/>
                    <a:gd name="T3" fmla="*/ 404 h 404"/>
                    <a:gd name="T4" fmla="*/ 0 w 140"/>
                    <a:gd name="T5" fmla="*/ 404 h 404"/>
                    <a:gd name="T6" fmla="*/ 0 w 140"/>
                    <a:gd name="T7" fmla="*/ 11 h 404"/>
                    <a:gd name="T8" fmla="*/ 140 w 140"/>
                    <a:gd name="T9" fmla="*/ 0 h 404"/>
                  </a:gdLst>
                  <a:ahLst/>
                  <a:cxnLst>
                    <a:cxn ang="0">
                      <a:pos x="T0" y="T1"/>
                    </a:cxn>
                    <a:cxn ang="0">
                      <a:pos x="T2" y="T3"/>
                    </a:cxn>
                    <a:cxn ang="0">
                      <a:pos x="T4" y="T5"/>
                    </a:cxn>
                    <a:cxn ang="0">
                      <a:pos x="T6" y="T7"/>
                    </a:cxn>
                    <a:cxn ang="0">
                      <a:pos x="T8" y="T9"/>
                    </a:cxn>
                  </a:cxnLst>
                  <a:rect l="0" t="0" r="r" b="b"/>
                  <a:pathLst>
                    <a:path w="140" h="404">
                      <a:moveTo>
                        <a:pt x="140" y="0"/>
                      </a:moveTo>
                      <a:lnTo>
                        <a:pt x="140" y="404"/>
                      </a:lnTo>
                      <a:lnTo>
                        <a:pt x="0" y="404"/>
                      </a:lnTo>
                      <a:lnTo>
                        <a:pt x="0" y="11"/>
                      </a:lnTo>
                      <a:lnTo>
                        <a:pt x="14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6" name="Freeform 76"/>
                <p:cNvSpPr/>
                <p:nvPr/>
              </p:nvSpPr>
              <p:spPr bwMode="auto">
                <a:xfrm>
                  <a:off x="3272920" y="2467284"/>
                  <a:ext cx="19224" cy="62157"/>
                </a:xfrm>
                <a:custGeom>
                  <a:avLst/>
                  <a:gdLst>
                    <a:gd name="T0" fmla="*/ 132 w 132"/>
                    <a:gd name="T1" fmla="*/ 0 h 428"/>
                    <a:gd name="T2" fmla="*/ 132 w 132"/>
                    <a:gd name="T3" fmla="*/ 428 h 428"/>
                    <a:gd name="T4" fmla="*/ 0 w 132"/>
                    <a:gd name="T5" fmla="*/ 428 h 428"/>
                    <a:gd name="T6" fmla="*/ 0 w 132"/>
                    <a:gd name="T7" fmla="*/ 6 h 428"/>
                    <a:gd name="T8" fmla="*/ 132 w 132"/>
                    <a:gd name="T9" fmla="*/ 0 h 428"/>
                  </a:gdLst>
                  <a:ahLst/>
                  <a:cxnLst>
                    <a:cxn ang="0">
                      <a:pos x="T0" y="T1"/>
                    </a:cxn>
                    <a:cxn ang="0">
                      <a:pos x="T2" y="T3"/>
                    </a:cxn>
                    <a:cxn ang="0">
                      <a:pos x="T4" y="T5"/>
                    </a:cxn>
                    <a:cxn ang="0">
                      <a:pos x="T6" y="T7"/>
                    </a:cxn>
                    <a:cxn ang="0">
                      <a:pos x="T8" y="T9"/>
                    </a:cxn>
                  </a:cxnLst>
                  <a:rect l="0" t="0" r="r" b="b"/>
                  <a:pathLst>
                    <a:path w="132" h="428">
                      <a:moveTo>
                        <a:pt x="132" y="0"/>
                      </a:moveTo>
                      <a:lnTo>
                        <a:pt x="132" y="428"/>
                      </a:lnTo>
                      <a:lnTo>
                        <a:pt x="0" y="428"/>
                      </a:lnTo>
                      <a:lnTo>
                        <a:pt x="0" y="6"/>
                      </a:lnTo>
                      <a:lnTo>
                        <a:pt x="132"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7" name="Freeform 77"/>
                <p:cNvSpPr/>
                <p:nvPr/>
              </p:nvSpPr>
              <p:spPr bwMode="auto">
                <a:xfrm>
                  <a:off x="3313290" y="2462157"/>
                  <a:ext cx="16661" cy="66002"/>
                </a:xfrm>
                <a:custGeom>
                  <a:avLst/>
                  <a:gdLst>
                    <a:gd name="T0" fmla="*/ 118 w 118"/>
                    <a:gd name="T1" fmla="*/ 0 h 451"/>
                    <a:gd name="T2" fmla="*/ 118 w 118"/>
                    <a:gd name="T3" fmla="*/ 451 h 451"/>
                    <a:gd name="T4" fmla="*/ 0 w 118"/>
                    <a:gd name="T5" fmla="*/ 451 h 451"/>
                    <a:gd name="T6" fmla="*/ 0 w 118"/>
                    <a:gd name="T7" fmla="*/ 15 h 451"/>
                    <a:gd name="T8" fmla="*/ 118 w 118"/>
                    <a:gd name="T9" fmla="*/ 0 h 451"/>
                  </a:gdLst>
                  <a:ahLst/>
                  <a:cxnLst>
                    <a:cxn ang="0">
                      <a:pos x="T0" y="T1"/>
                    </a:cxn>
                    <a:cxn ang="0">
                      <a:pos x="T2" y="T3"/>
                    </a:cxn>
                    <a:cxn ang="0">
                      <a:pos x="T4" y="T5"/>
                    </a:cxn>
                    <a:cxn ang="0">
                      <a:pos x="T6" y="T7"/>
                    </a:cxn>
                    <a:cxn ang="0">
                      <a:pos x="T8" y="T9"/>
                    </a:cxn>
                  </a:cxnLst>
                  <a:rect l="0" t="0" r="r" b="b"/>
                  <a:pathLst>
                    <a:path w="118" h="451">
                      <a:moveTo>
                        <a:pt x="118" y="0"/>
                      </a:moveTo>
                      <a:lnTo>
                        <a:pt x="118" y="451"/>
                      </a:lnTo>
                      <a:lnTo>
                        <a:pt x="0" y="451"/>
                      </a:lnTo>
                      <a:lnTo>
                        <a:pt x="0" y="15"/>
                      </a:lnTo>
                      <a:lnTo>
                        <a:pt x="118"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8" name="Freeform 78"/>
                <p:cNvSpPr/>
                <p:nvPr/>
              </p:nvSpPr>
              <p:spPr bwMode="auto">
                <a:xfrm>
                  <a:off x="3352379" y="2459594"/>
                  <a:ext cx="13457" cy="133285"/>
                </a:xfrm>
                <a:custGeom>
                  <a:avLst/>
                  <a:gdLst>
                    <a:gd name="T0" fmla="*/ 0 w 94"/>
                    <a:gd name="T1" fmla="*/ 0 h 917"/>
                    <a:gd name="T2" fmla="*/ 0 w 94"/>
                    <a:gd name="T3" fmla="*/ 917 h 917"/>
                    <a:gd name="T4" fmla="*/ 94 w 94"/>
                    <a:gd name="T5" fmla="*/ 917 h 917"/>
                    <a:gd name="T6" fmla="*/ 94 w 94"/>
                    <a:gd name="T7" fmla="*/ 112 h 917"/>
                    <a:gd name="T8" fmla="*/ 0 w 94"/>
                    <a:gd name="T9" fmla="*/ 0 h 917"/>
                  </a:gdLst>
                  <a:ahLst/>
                  <a:cxnLst>
                    <a:cxn ang="0">
                      <a:pos x="T0" y="T1"/>
                    </a:cxn>
                    <a:cxn ang="0">
                      <a:pos x="T2" y="T3"/>
                    </a:cxn>
                    <a:cxn ang="0">
                      <a:pos x="T4" y="T5"/>
                    </a:cxn>
                    <a:cxn ang="0">
                      <a:pos x="T6" y="T7"/>
                    </a:cxn>
                    <a:cxn ang="0">
                      <a:pos x="T8" y="T9"/>
                    </a:cxn>
                  </a:cxnLst>
                  <a:rect l="0" t="0" r="r" b="b"/>
                  <a:pathLst>
                    <a:path w="94" h="917">
                      <a:moveTo>
                        <a:pt x="0" y="0"/>
                      </a:moveTo>
                      <a:lnTo>
                        <a:pt x="0" y="917"/>
                      </a:lnTo>
                      <a:lnTo>
                        <a:pt x="94" y="917"/>
                      </a:lnTo>
                      <a:lnTo>
                        <a:pt x="94" y="112"/>
                      </a:lnTo>
                      <a:lnTo>
                        <a:pt x="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88" name="Freeform 83"/>
                <p:cNvSpPr/>
                <p:nvPr/>
              </p:nvSpPr>
              <p:spPr bwMode="auto">
                <a:xfrm>
                  <a:off x="3015321" y="2467924"/>
                  <a:ext cx="73692" cy="125596"/>
                </a:xfrm>
                <a:custGeom>
                  <a:avLst/>
                  <a:gdLst>
                    <a:gd name="T0" fmla="*/ 0 w 508"/>
                    <a:gd name="T1" fmla="*/ 862 h 862"/>
                    <a:gd name="T2" fmla="*/ 508 w 508"/>
                    <a:gd name="T3" fmla="*/ 862 h 862"/>
                    <a:gd name="T4" fmla="*/ 508 w 508"/>
                    <a:gd name="T5" fmla="*/ 254 h 862"/>
                    <a:gd name="T6" fmla="*/ 254 w 508"/>
                    <a:gd name="T7" fmla="*/ 0 h 862"/>
                    <a:gd name="T8" fmla="*/ 254 w 508"/>
                    <a:gd name="T9" fmla="*/ 0 h 862"/>
                    <a:gd name="T10" fmla="*/ 0 w 508"/>
                    <a:gd name="T11" fmla="*/ 254 h 862"/>
                    <a:gd name="T12" fmla="*/ 0 w 508"/>
                    <a:gd name="T13" fmla="*/ 862 h 862"/>
                  </a:gdLst>
                  <a:ahLst/>
                  <a:cxnLst>
                    <a:cxn ang="0">
                      <a:pos x="T0" y="T1"/>
                    </a:cxn>
                    <a:cxn ang="0">
                      <a:pos x="T2" y="T3"/>
                    </a:cxn>
                    <a:cxn ang="0">
                      <a:pos x="T4" y="T5"/>
                    </a:cxn>
                    <a:cxn ang="0">
                      <a:pos x="T6" y="T7"/>
                    </a:cxn>
                    <a:cxn ang="0">
                      <a:pos x="T8" y="T9"/>
                    </a:cxn>
                    <a:cxn ang="0">
                      <a:pos x="T10" y="T11"/>
                    </a:cxn>
                    <a:cxn ang="0">
                      <a:pos x="T12" y="T13"/>
                    </a:cxn>
                  </a:cxnLst>
                  <a:rect l="0" t="0" r="r" b="b"/>
                  <a:pathLst>
                    <a:path w="508" h="862">
                      <a:moveTo>
                        <a:pt x="0" y="862"/>
                      </a:moveTo>
                      <a:lnTo>
                        <a:pt x="508" y="862"/>
                      </a:lnTo>
                      <a:lnTo>
                        <a:pt x="508" y="254"/>
                      </a:lnTo>
                      <a:cubicBezTo>
                        <a:pt x="508" y="114"/>
                        <a:pt x="394" y="0"/>
                        <a:pt x="254" y="0"/>
                      </a:cubicBezTo>
                      <a:lnTo>
                        <a:pt x="254" y="0"/>
                      </a:lnTo>
                      <a:cubicBezTo>
                        <a:pt x="114" y="0"/>
                        <a:pt x="0" y="114"/>
                        <a:pt x="0" y="254"/>
                      </a:cubicBezTo>
                      <a:lnTo>
                        <a:pt x="0" y="862"/>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89" name="Freeform 86"/>
                <p:cNvSpPr/>
                <p:nvPr/>
              </p:nvSpPr>
              <p:spPr bwMode="auto">
                <a:xfrm>
                  <a:off x="2775023" y="2544179"/>
                  <a:ext cx="100605" cy="49982"/>
                </a:xfrm>
                <a:custGeom>
                  <a:avLst/>
                  <a:gdLst>
                    <a:gd name="T0" fmla="*/ 136 w 689"/>
                    <a:gd name="T1" fmla="*/ 338 h 346"/>
                    <a:gd name="T2" fmla="*/ 136 w 689"/>
                    <a:gd name="T3" fmla="*/ 100 h 346"/>
                    <a:gd name="T4" fmla="*/ 262 w 689"/>
                    <a:gd name="T5" fmla="*/ 100 h 346"/>
                    <a:gd name="T6" fmla="*/ 262 w 689"/>
                    <a:gd name="T7" fmla="*/ 336 h 346"/>
                    <a:gd name="T8" fmla="*/ 406 w 689"/>
                    <a:gd name="T9" fmla="*/ 336 h 346"/>
                    <a:gd name="T10" fmla="*/ 406 w 689"/>
                    <a:gd name="T11" fmla="*/ 98 h 346"/>
                    <a:gd name="T12" fmla="*/ 546 w 689"/>
                    <a:gd name="T13" fmla="*/ 98 h 346"/>
                    <a:gd name="T14" fmla="*/ 546 w 689"/>
                    <a:gd name="T15" fmla="*/ 346 h 346"/>
                    <a:gd name="T16" fmla="*/ 689 w 689"/>
                    <a:gd name="T17" fmla="*/ 346 h 346"/>
                    <a:gd name="T18" fmla="*/ 689 w 689"/>
                    <a:gd name="T19" fmla="*/ 0 h 346"/>
                    <a:gd name="T20" fmla="*/ 0 w 689"/>
                    <a:gd name="T21" fmla="*/ 0 h 346"/>
                    <a:gd name="T22" fmla="*/ 0 w 689"/>
                    <a:gd name="T23" fmla="*/ 340 h 346"/>
                    <a:gd name="T24" fmla="*/ 136 w 689"/>
                    <a:gd name="T25" fmla="*/ 33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9" h="346">
                      <a:moveTo>
                        <a:pt x="136" y="338"/>
                      </a:moveTo>
                      <a:lnTo>
                        <a:pt x="136" y="100"/>
                      </a:lnTo>
                      <a:lnTo>
                        <a:pt x="262" y="100"/>
                      </a:lnTo>
                      <a:lnTo>
                        <a:pt x="262" y="336"/>
                      </a:lnTo>
                      <a:lnTo>
                        <a:pt x="406" y="336"/>
                      </a:lnTo>
                      <a:lnTo>
                        <a:pt x="406" y="98"/>
                      </a:lnTo>
                      <a:lnTo>
                        <a:pt x="546" y="98"/>
                      </a:lnTo>
                      <a:lnTo>
                        <a:pt x="546" y="346"/>
                      </a:lnTo>
                      <a:lnTo>
                        <a:pt x="689" y="346"/>
                      </a:lnTo>
                      <a:lnTo>
                        <a:pt x="689" y="0"/>
                      </a:lnTo>
                      <a:lnTo>
                        <a:pt x="0" y="0"/>
                      </a:lnTo>
                      <a:lnTo>
                        <a:pt x="0" y="340"/>
                      </a:lnTo>
                      <a:lnTo>
                        <a:pt x="136" y="338"/>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0" name="Freeform 87"/>
                <p:cNvSpPr/>
                <p:nvPr/>
              </p:nvSpPr>
              <p:spPr bwMode="auto">
                <a:xfrm>
                  <a:off x="2855122" y="2470488"/>
                  <a:ext cx="20505" cy="58953"/>
                </a:xfrm>
                <a:custGeom>
                  <a:avLst/>
                  <a:gdLst>
                    <a:gd name="T0" fmla="*/ 0 w 141"/>
                    <a:gd name="T1" fmla="*/ 0 h 404"/>
                    <a:gd name="T2" fmla="*/ 0 w 141"/>
                    <a:gd name="T3" fmla="*/ 404 h 404"/>
                    <a:gd name="T4" fmla="*/ 141 w 141"/>
                    <a:gd name="T5" fmla="*/ 404 h 404"/>
                    <a:gd name="T6" fmla="*/ 141 w 141"/>
                    <a:gd name="T7" fmla="*/ 11 h 404"/>
                    <a:gd name="T8" fmla="*/ 0 w 141"/>
                    <a:gd name="T9" fmla="*/ 0 h 404"/>
                  </a:gdLst>
                  <a:ahLst/>
                  <a:cxnLst>
                    <a:cxn ang="0">
                      <a:pos x="T0" y="T1"/>
                    </a:cxn>
                    <a:cxn ang="0">
                      <a:pos x="T2" y="T3"/>
                    </a:cxn>
                    <a:cxn ang="0">
                      <a:pos x="T4" y="T5"/>
                    </a:cxn>
                    <a:cxn ang="0">
                      <a:pos x="T6" y="T7"/>
                    </a:cxn>
                    <a:cxn ang="0">
                      <a:pos x="T8" y="T9"/>
                    </a:cxn>
                  </a:cxnLst>
                  <a:rect l="0" t="0" r="r" b="b"/>
                  <a:pathLst>
                    <a:path w="141" h="404">
                      <a:moveTo>
                        <a:pt x="0" y="0"/>
                      </a:moveTo>
                      <a:lnTo>
                        <a:pt x="0" y="404"/>
                      </a:lnTo>
                      <a:lnTo>
                        <a:pt x="141" y="404"/>
                      </a:lnTo>
                      <a:lnTo>
                        <a:pt x="141" y="11"/>
                      </a:lnTo>
                      <a:lnTo>
                        <a:pt x="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1" name="Freeform 88"/>
                <p:cNvSpPr/>
                <p:nvPr/>
              </p:nvSpPr>
              <p:spPr bwMode="auto">
                <a:xfrm>
                  <a:off x="2814111" y="2467284"/>
                  <a:ext cx="19224" cy="62157"/>
                </a:xfrm>
                <a:custGeom>
                  <a:avLst/>
                  <a:gdLst>
                    <a:gd name="T0" fmla="*/ 0 w 132"/>
                    <a:gd name="T1" fmla="*/ 0 h 428"/>
                    <a:gd name="T2" fmla="*/ 0 w 132"/>
                    <a:gd name="T3" fmla="*/ 428 h 428"/>
                    <a:gd name="T4" fmla="*/ 132 w 132"/>
                    <a:gd name="T5" fmla="*/ 428 h 428"/>
                    <a:gd name="T6" fmla="*/ 132 w 132"/>
                    <a:gd name="T7" fmla="*/ 6 h 428"/>
                    <a:gd name="T8" fmla="*/ 0 w 132"/>
                    <a:gd name="T9" fmla="*/ 0 h 428"/>
                  </a:gdLst>
                  <a:ahLst/>
                  <a:cxnLst>
                    <a:cxn ang="0">
                      <a:pos x="T0" y="T1"/>
                    </a:cxn>
                    <a:cxn ang="0">
                      <a:pos x="T2" y="T3"/>
                    </a:cxn>
                    <a:cxn ang="0">
                      <a:pos x="T4" y="T5"/>
                    </a:cxn>
                    <a:cxn ang="0">
                      <a:pos x="T6" y="T7"/>
                    </a:cxn>
                    <a:cxn ang="0">
                      <a:pos x="T8" y="T9"/>
                    </a:cxn>
                  </a:cxnLst>
                  <a:rect l="0" t="0" r="r" b="b"/>
                  <a:pathLst>
                    <a:path w="132" h="428">
                      <a:moveTo>
                        <a:pt x="0" y="0"/>
                      </a:moveTo>
                      <a:lnTo>
                        <a:pt x="0" y="428"/>
                      </a:lnTo>
                      <a:lnTo>
                        <a:pt x="132" y="428"/>
                      </a:lnTo>
                      <a:lnTo>
                        <a:pt x="132" y="6"/>
                      </a:lnTo>
                      <a:lnTo>
                        <a:pt x="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2" name="Freeform 89"/>
                <p:cNvSpPr/>
                <p:nvPr/>
              </p:nvSpPr>
              <p:spPr bwMode="auto">
                <a:xfrm>
                  <a:off x="2775664" y="2462157"/>
                  <a:ext cx="17302" cy="66002"/>
                </a:xfrm>
                <a:custGeom>
                  <a:avLst/>
                  <a:gdLst>
                    <a:gd name="T0" fmla="*/ 0 w 117"/>
                    <a:gd name="T1" fmla="*/ 0 h 451"/>
                    <a:gd name="T2" fmla="*/ 0 w 117"/>
                    <a:gd name="T3" fmla="*/ 451 h 451"/>
                    <a:gd name="T4" fmla="*/ 117 w 117"/>
                    <a:gd name="T5" fmla="*/ 451 h 451"/>
                    <a:gd name="T6" fmla="*/ 117 w 117"/>
                    <a:gd name="T7" fmla="*/ 15 h 451"/>
                    <a:gd name="T8" fmla="*/ 0 w 117"/>
                    <a:gd name="T9" fmla="*/ 0 h 451"/>
                  </a:gdLst>
                  <a:ahLst/>
                  <a:cxnLst>
                    <a:cxn ang="0">
                      <a:pos x="T0" y="T1"/>
                    </a:cxn>
                    <a:cxn ang="0">
                      <a:pos x="T2" y="T3"/>
                    </a:cxn>
                    <a:cxn ang="0">
                      <a:pos x="T4" y="T5"/>
                    </a:cxn>
                    <a:cxn ang="0">
                      <a:pos x="T6" y="T7"/>
                    </a:cxn>
                    <a:cxn ang="0">
                      <a:pos x="T8" y="T9"/>
                    </a:cxn>
                  </a:cxnLst>
                  <a:rect l="0" t="0" r="r" b="b"/>
                  <a:pathLst>
                    <a:path w="117" h="451">
                      <a:moveTo>
                        <a:pt x="0" y="0"/>
                      </a:moveTo>
                      <a:lnTo>
                        <a:pt x="0" y="451"/>
                      </a:lnTo>
                      <a:lnTo>
                        <a:pt x="117" y="451"/>
                      </a:lnTo>
                      <a:lnTo>
                        <a:pt x="117" y="15"/>
                      </a:lnTo>
                      <a:lnTo>
                        <a:pt x="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3" name="Freeform 90"/>
                <p:cNvSpPr/>
                <p:nvPr/>
              </p:nvSpPr>
              <p:spPr bwMode="auto">
                <a:xfrm>
                  <a:off x="2739779" y="2459594"/>
                  <a:ext cx="14097" cy="133285"/>
                </a:xfrm>
                <a:custGeom>
                  <a:avLst/>
                  <a:gdLst>
                    <a:gd name="T0" fmla="*/ 93 w 93"/>
                    <a:gd name="T1" fmla="*/ 0 h 917"/>
                    <a:gd name="T2" fmla="*/ 93 w 93"/>
                    <a:gd name="T3" fmla="*/ 917 h 917"/>
                    <a:gd name="T4" fmla="*/ 0 w 93"/>
                    <a:gd name="T5" fmla="*/ 917 h 917"/>
                    <a:gd name="T6" fmla="*/ 0 w 93"/>
                    <a:gd name="T7" fmla="*/ 112 h 917"/>
                    <a:gd name="T8" fmla="*/ 93 w 93"/>
                    <a:gd name="T9" fmla="*/ 0 h 917"/>
                  </a:gdLst>
                  <a:ahLst/>
                  <a:cxnLst>
                    <a:cxn ang="0">
                      <a:pos x="T0" y="T1"/>
                    </a:cxn>
                    <a:cxn ang="0">
                      <a:pos x="T2" y="T3"/>
                    </a:cxn>
                    <a:cxn ang="0">
                      <a:pos x="T4" y="T5"/>
                    </a:cxn>
                    <a:cxn ang="0">
                      <a:pos x="T6" y="T7"/>
                    </a:cxn>
                    <a:cxn ang="0">
                      <a:pos x="T8" y="T9"/>
                    </a:cxn>
                  </a:cxnLst>
                  <a:rect l="0" t="0" r="r" b="b"/>
                  <a:pathLst>
                    <a:path w="93" h="917">
                      <a:moveTo>
                        <a:pt x="93" y="0"/>
                      </a:moveTo>
                      <a:lnTo>
                        <a:pt x="93" y="917"/>
                      </a:lnTo>
                      <a:lnTo>
                        <a:pt x="0" y="917"/>
                      </a:lnTo>
                      <a:lnTo>
                        <a:pt x="0" y="112"/>
                      </a:lnTo>
                      <a:lnTo>
                        <a:pt x="93"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4" name="Freeform 96"/>
                <p:cNvSpPr/>
                <p:nvPr/>
              </p:nvSpPr>
              <p:spPr bwMode="auto">
                <a:xfrm>
                  <a:off x="2655835" y="2354504"/>
                  <a:ext cx="33321" cy="238376"/>
                </a:xfrm>
                <a:custGeom>
                  <a:avLst/>
                  <a:gdLst>
                    <a:gd name="T0" fmla="*/ 226 w 230"/>
                    <a:gd name="T1" fmla="*/ 0 h 1632"/>
                    <a:gd name="T2" fmla="*/ 230 w 230"/>
                    <a:gd name="T3" fmla="*/ 1632 h 1632"/>
                    <a:gd name="T4" fmla="*/ 0 w 230"/>
                    <a:gd name="T5" fmla="*/ 1591 h 1632"/>
                    <a:gd name="T6" fmla="*/ 0 w 230"/>
                    <a:gd name="T7" fmla="*/ 279 h 1632"/>
                    <a:gd name="T8" fmla="*/ 226 w 230"/>
                    <a:gd name="T9" fmla="*/ 0 h 1632"/>
                  </a:gdLst>
                  <a:ahLst/>
                  <a:cxnLst>
                    <a:cxn ang="0">
                      <a:pos x="T0" y="T1"/>
                    </a:cxn>
                    <a:cxn ang="0">
                      <a:pos x="T2" y="T3"/>
                    </a:cxn>
                    <a:cxn ang="0">
                      <a:pos x="T4" y="T5"/>
                    </a:cxn>
                    <a:cxn ang="0">
                      <a:pos x="T6" y="T7"/>
                    </a:cxn>
                    <a:cxn ang="0">
                      <a:pos x="T8" y="T9"/>
                    </a:cxn>
                  </a:cxnLst>
                  <a:rect l="0" t="0" r="r" b="b"/>
                  <a:pathLst>
                    <a:path w="230" h="1632">
                      <a:moveTo>
                        <a:pt x="226" y="0"/>
                      </a:moveTo>
                      <a:lnTo>
                        <a:pt x="230" y="1632"/>
                      </a:lnTo>
                      <a:lnTo>
                        <a:pt x="0" y="1591"/>
                      </a:lnTo>
                      <a:lnTo>
                        <a:pt x="0" y="279"/>
                      </a:lnTo>
                      <a:lnTo>
                        <a:pt x="226"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grpSp>
          <p:sp>
            <p:nvSpPr>
              <p:cNvPr id="95" name="椭圆 94"/>
              <p:cNvSpPr/>
              <p:nvPr/>
            </p:nvSpPr>
            <p:spPr>
              <a:xfrm>
                <a:off x="11616276" y="6396038"/>
                <a:ext cx="303212" cy="303212"/>
              </a:xfrm>
              <a:prstGeom prst="ellipse">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2395977" y="790803"/>
            <a:ext cx="7157866" cy="5709217"/>
          </a:xfrm>
          <a:prstGeom prst="rect">
            <a:avLst/>
          </a:prstGeom>
          <a:noFill/>
          <a:ln>
            <a:noFill/>
          </a:ln>
        </p:spPr>
      </p:pic>
      <p:sp>
        <p:nvSpPr>
          <p:cNvPr id="4" name="椭圆 3"/>
          <p:cNvSpPr/>
          <p:nvPr/>
        </p:nvSpPr>
        <p:spPr>
          <a:xfrm>
            <a:off x="-952500" y="-95250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340360" y="427990"/>
            <a:ext cx="548640" cy="54864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4292672" y="225107"/>
            <a:ext cx="3688570" cy="709295"/>
            <a:chOff x="10150" y="1649"/>
            <a:chExt cx="4598" cy="1117"/>
          </a:xfrm>
        </p:grpSpPr>
        <p:sp>
          <p:nvSpPr>
            <p:cNvPr id="30" name="文本框 29"/>
            <p:cNvSpPr txBox="1"/>
            <p:nvPr/>
          </p:nvSpPr>
          <p:spPr>
            <a:xfrm>
              <a:off x="10150" y="1649"/>
              <a:ext cx="4598" cy="824"/>
            </a:xfrm>
            <a:prstGeom prst="rect">
              <a:avLst/>
            </a:prstGeom>
            <a:noFill/>
          </p:spPr>
          <p:txBody>
            <a:bodyPr wrap="square" rtlCol="0">
              <a:spAutoFit/>
            </a:bodyPr>
            <a:lstStyle/>
            <a:p>
              <a:pPr algn="l"/>
              <a:r>
                <a:rPr lang="zh-CN" altLang="en-US" sz="2800" b="1" dirty="0">
                  <a:solidFill>
                    <a:schemeClr val="accent2">
                      <a:lumMod val="75000"/>
                    </a:schemeClr>
                  </a:solidFill>
                  <a:latin typeface="方正小标宋简体" panose="03000509000000000000" pitchFamily="65" charset="-122"/>
                  <a:ea typeface="方正小标宋简体" panose="03000509000000000000" pitchFamily="65" charset="-122"/>
                </a:rPr>
                <a:t>功能描述</a:t>
              </a:r>
              <a:r>
                <a:rPr lang="en-US" altLang="zh-CN" sz="2800" b="1" dirty="0">
                  <a:solidFill>
                    <a:schemeClr val="accent2">
                      <a:lumMod val="75000"/>
                    </a:schemeClr>
                  </a:solidFill>
                  <a:latin typeface="方正小标宋简体" panose="03000509000000000000" pitchFamily="65" charset="-122"/>
                  <a:ea typeface="方正小标宋简体" panose="03000509000000000000" pitchFamily="65" charset="-122"/>
                </a:rPr>
                <a:t>-</a:t>
              </a:r>
              <a:r>
                <a:rPr lang="zh-CN" altLang="en-US" sz="2800" b="1" dirty="0">
                  <a:solidFill>
                    <a:schemeClr val="accent2">
                      <a:lumMod val="75000"/>
                    </a:schemeClr>
                  </a:solidFill>
                  <a:latin typeface="方正小标宋简体" panose="03000509000000000000" pitchFamily="65" charset="-122"/>
                  <a:ea typeface="方正小标宋简体" panose="03000509000000000000" pitchFamily="65" charset="-122"/>
                </a:rPr>
                <a:t>相片管理</a:t>
              </a:r>
              <a:endParaRPr lang="zh-CN" altLang="en-US" sz="2800" b="1" dirty="0">
                <a:solidFill>
                  <a:schemeClr val="accent2">
                    <a:lumMod val="75000"/>
                  </a:schemeClr>
                </a:solidFill>
                <a:latin typeface="方正小标宋简体" panose="03000509000000000000" pitchFamily="65" charset="-122"/>
                <a:ea typeface="方正小标宋简体" panose="03000509000000000000" pitchFamily="65" charset="-122"/>
              </a:endParaRPr>
            </a:p>
          </p:txBody>
        </p:sp>
        <p:sp>
          <p:nvSpPr>
            <p:cNvPr id="65" name="矩形 64"/>
            <p:cNvSpPr/>
            <p:nvPr/>
          </p:nvSpPr>
          <p:spPr>
            <a:xfrm>
              <a:off x="10150" y="2330"/>
              <a:ext cx="4194" cy="436"/>
            </a:xfrm>
            <a:prstGeom prst="rect">
              <a:avLst/>
            </a:prstGeom>
          </p:spPr>
          <p:txBody>
            <a:bodyPr wrap="none">
              <a:spAutoFit/>
            </a:bodyPr>
            <a:lstStyle/>
            <a:p>
              <a:r>
                <a:rPr lang="en-US" altLang="zh-CN" sz="1200" dirty="0">
                  <a:solidFill>
                    <a:schemeClr val="tx1">
                      <a:lumMod val="85000"/>
                      <a:lumOff val="15000"/>
                    </a:schemeClr>
                  </a:solidFill>
                  <a:latin typeface="微软雅黑" panose="020B0503020204020204" charset="-122"/>
                  <a:ea typeface="微软雅黑" panose="020B0503020204020204" charset="-122"/>
                </a:rPr>
                <a:t>Function Description - Photo Management</a:t>
              </a:r>
              <a:endParaRPr lang="zh-CN" altLang="en-US" sz="1200" dirty="0">
                <a:solidFill>
                  <a:schemeClr val="tx1">
                    <a:lumMod val="85000"/>
                    <a:lumOff val="15000"/>
                  </a:schemeClr>
                </a:solidFill>
                <a:latin typeface="微软雅黑" panose="020B0503020204020204" charset="-122"/>
                <a:ea typeface="微软雅黑" panose="020B0503020204020204" charset="-122"/>
              </a:endParaRPr>
            </a:p>
          </p:txBody>
        </p:sp>
      </p:grpSp>
      <p:grpSp>
        <p:nvGrpSpPr>
          <p:cNvPr id="96" name="组合 95"/>
          <p:cNvGrpSpPr/>
          <p:nvPr/>
        </p:nvGrpSpPr>
        <p:grpSpPr>
          <a:xfrm>
            <a:off x="10650855" y="742315"/>
            <a:ext cx="956310" cy="222250"/>
            <a:chOff x="16633" y="9089"/>
            <a:chExt cx="1506" cy="350"/>
          </a:xfrm>
        </p:grpSpPr>
        <p:grpSp>
          <p:nvGrpSpPr>
            <p:cNvPr id="2" name="组合 1"/>
            <p:cNvGrpSpPr/>
            <p:nvPr/>
          </p:nvGrpSpPr>
          <p:grpSpPr>
            <a:xfrm>
              <a:off x="16633" y="9089"/>
              <a:ext cx="351" cy="351"/>
              <a:chOff x="10882313" y="6396038"/>
              <a:chExt cx="303212" cy="303212"/>
            </a:xfrm>
          </p:grpSpPr>
          <p:sp>
            <p:nvSpPr>
              <p:cNvPr id="3" name="任意多边形: 形状 49"/>
              <p:cNvSpPr>
                <a:spLocks noChangeAspect="1"/>
              </p:cNvSpPr>
              <p:nvPr/>
            </p:nvSpPr>
            <p:spPr bwMode="auto">
              <a:xfrm>
                <a:off x="10982939" y="6442640"/>
                <a:ext cx="101961" cy="210009"/>
              </a:xfrm>
              <a:custGeom>
                <a:avLst/>
                <a:gdLst>
                  <a:gd name="connsiteX0" fmla="*/ 153435 w 326134"/>
                  <a:gd name="connsiteY0" fmla="*/ 529358 h 671736"/>
                  <a:gd name="connsiteX1" fmla="*/ 119645 w 326134"/>
                  <a:gd name="connsiteY1" fmla="*/ 546898 h 671736"/>
                  <a:gd name="connsiteX2" fmla="*/ 159446 w 326134"/>
                  <a:gd name="connsiteY2" fmla="*/ 561302 h 671736"/>
                  <a:gd name="connsiteX3" fmla="*/ 159446 w 326134"/>
                  <a:gd name="connsiteY3" fmla="*/ 529682 h 671736"/>
                  <a:gd name="connsiteX4" fmla="*/ 153435 w 326134"/>
                  <a:gd name="connsiteY4" fmla="*/ 529358 h 671736"/>
                  <a:gd name="connsiteX5" fmla="*/ 226631 w 326134"/>
                  <a:gd name="connsiteY5" fmla="*/ 422217 h 671736"/>
                  <a:gd name="connsiteX6" fmla="*/ 202308 w 326134"/>
                  <a:gd name="connsiteY6" fmla="*/ 424428 h 671736"/>
                  <a:gd name="connsiteX7" fmla="*/ 202308 w 326134"/>
                  <a:gd name="connsiteY7" fmla="*/ 474666 h 671736"/>
                  <a:gd name="connsiteX8" fmla="*/ 252558 w 326134"/>
                  <a:gd name="connsiteY8" fmla="*/ 441764 h 671736"/>
                  <a:gd name="connsiteX9" fmla="*/ 226631 w 326134"/>
                  <a:gd name="connsiteY9" fmla="*/ 422217 h 671736"/>
                  <a:gd name="connsiteX10" fmla="*/ 149921 w 326134"/>
                  <a:gd name="connsiteY10" fmla="*/ 298453 h 671736"/>
                  <a:gd name="connsiteX11" fmla="*/ 88390 w 326134"/>
                  <a:gd name="connsiteY11" fmla="*/ 343711 h 671736"/>
                  <a:gd name="connsiteX12" fmla="*/ 149921 w 326134"/>
                  <a:gd name="connsiteY12" fmla="*/ 379555 h 671736"/>
                  <a:gd name="connsiteX13" fmla="*/ 217727 w 326134"/>
                  <a:gd name="connsiteY13" fmla="*/ 142410 h 671736"/>
                  <a:gd name="connsiteX14" fmla="*/ 208658 w 326134"/>
                  <a:gd name="connsiteY14" fmla="*/ 143472 h 671736"/>
                  <a:gd name="connsiteX15" fmla="*/ 208658 w 326134"/>
                  <a:gd name="connsiteY15" fmla="*/ 222253 h 671736"/>
                  <a:gd name="connsiteX16" fmla="*/ 270961 w 326134"/>
                  <a:gd name="connsiteY16" fmla="*/ 166600 h 671736"/>
                  <a:gd name="connsiteX17" fmla="*/ 217727 w 326134"/>
                  <a:gd name="connsiteY17" fmla="*/ 142410 h 671736"/>
                  <a:gd name="connsiteX18" fmla="*/ 176946 w 326134"/>
                  <a:gd name="connsiteY18" fmla="*/ 57 h 671736"/>
                  <a:gd name="connsiteX19" fmla="*/ 222429 w 326134"/>
                  <a:gd name="connsiteY19" fmla="*/ 17460 h 671736"/>
                  <a:gd name="connsiteX20" fmla="*/ 209421 w 326134"/>
                  <a:gd name="connsiteY20" fmla="*/ 68451 h 671736"/>
                  <a:gd name="connsiteX21" fmla="*/ 209421 w 326134"/>
                  <a:gd name="connsiteY21" fmla="*/ 91957 h 671736"/>
                  <a:gd name="connsiteX22" fmla="*/ 325412 w 326134"/>
                  <a:gd name="connsiteY22" fmla="*/ 151627 h 671736"/>
                  <a:gd name="connsiteX23" fmla="*/ 205085 w 326134"/>
                  <a:gd name="connsiteY23" fmla="*/ 278199 h 671736"/>
                  <a:gd name="connsiteX24" fmla="*/ 205085 w 326134"/>
                  <a:gd name="connsiteY24" fmla="*/ 376202 h 671736"/>
                  <a:gd name="connsiteX25" fmla="*/ 304092 w 326134"/>
                  <a:gd name="connsiteY25" fmla="*/ 432979 h 671736"/>
                  <a:gd name="connsiteX26" fmla="*/ 193883 w 326134"/>
                  <a:gd name="connsiteY26" fmla="*/ 519409 h 671736"/>
                  <a:gd name="connsiteX27" fmla="*/ 193883 w 326134"/>
                  <a:gd name="connsiteY27" fmla="*/ 575101 h 671736"/>
                  <a:gd name="connsiteX28" fmla="*/ 326134 w 326134"/>
                  <a:gd name="connsiteY28" fmla="*/ 618859 h 671736"/>
                  <a:gd name="connsiteX29" fmla="*/ 194606 w 326134"/>
                  <a:gd name="connsiteY29" fmla="*/ 599692 h 671736"/>
                  <a:gd name="connsiteX30" fmla="*/ 170396 w 326134"/>
                  <a:gd name="connsiteY30" fmla="*/ 671658 h 671736"/>
                  <a:gd name="connsiteX31" fmla="*/ 159556 w 326134"/>
                  <a:gd name="connsiteY31" fmla="*/ 598246 h 671736"/>
                  <a:gd name="connsiteX32" fmla="*/ 63078 w 326134"/>
                  <a:gd name="connsiteY32" fmla="*/ 542192 h 671736"/>
                  <a:gd name="connsiteX33" fmla="*/ 153413 w 326134"/>
                  <a:gd name="connsiteY33" fmla="*/ 479630 h 671736"/>
                  <a:gd name="connsiteX34" fmla="*/ 153413 w 326134"/>
                  <a:gd name="connsiteY34" fmla="*/ 410919 h 671736"/>
                  <a:gd name="connsiteX35" fmla="*/ 38868 w 326134"/>
                  <a:gd name="connsiteY35" fmla="*/ 356312 h 671736"/>
                  <a:gd name="connsiteX36" fmla="*/ 149800 w 326134"/>
                  <a:gd name="connsiteY36" fmla="*/ 239142 h 671736"/>
                  <a:gd name="connsiteX37" fmla="*/ 149800 w 326134"/>
                  <a:gd name="connsiteY37" fmla="*/ 167177 h 671736"/>
                  <a:gd name="connsiteX38" fmla="*/ 11768 w 326134"/>
                  <a:gd name="connsiteY38" fmla="*/ 206234 h 671736"/>
                  <a:gd name="connsiteX39" fmla="*/ 27305 w 326134"/>
                  <a:gd name="connsiteY39" fmla="*/ 144756 h 671736"/>
                  <a:gd name="connsiteX40" fmla="*/ 148355 w 326134"/>
                  <a:gd name="connsiteY40" fmla="*/ 97743 h 671736"/>
                  <a:gd name="connsiteX41" fmla="*/ 148355 w 326134"/>
                  <a:gd name="connsiteY41" fmla="*/ 63750 h 671736"/>
                  <a:gd name="connsiteX42" fmla="*/ 134985 w 326134"/>
                  <a:gd name="connsiteY42" fmla="*/ 30117 h 671736"/>
                  <a:gd name="connsiteX43" fmla="*/ 176946 w 326134"/>
                  <a:gd name="connsiteY43" fmla="*/ 57 h 67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26134" h="671736">
                    <a:moveTo>
                      <a:pt x="153435" y="529358"/>
                    </a:moveTo>
                    <a:cubicBezTo>
                      <a:pt x="142586" y="529177"/>
                      <a:pt x="120751" y="530824"/>
                      <a:pt x="119645" y="546898"/>
                    </a:cubicBezTo>
                    <a:cubicBezTo>
                      <a:pt x="118171" y="568329"/>
                      <a:pt x="159446" y="561302"/>
                      <a:pt x="159446" y="561302"/>
                    </a:cubicBezTo>
                    <a:lnTo>
                      <a:pt x="159446" y="529682"/>
                    </a:lnTo>
                    <a:cubicBezTo>
                      <a:pt x="159446" y="529682"/>
                      <a:pt x="157051" y="529419"/>
                      <a:pt x="153435" y="529358"/>
                    </a:cubicBezTo>
                    <a:close/>
                    <a:moveTo>
                      <a:pt x="226631" y="422217"/>
                    </a:moveTo>
                    <a:cubicBezTo>
                      <a:pt x="214336" y="421509"/>
                      <a:pt x="202308" y="424428"/>
                      <a:pt x="202308" y="424428"/>
                    </a:cubicBezTo>
                    <a:lnTo>
                      <a:pt x="202308" y="474666"/>
                    </a:lnTo>
                    <a:cubicBezTo>
                      <a:pt x="202308" y="474666"/>
                      <a:pt x="254696" y="470421"/>
                      <a:pt x="252558" y="441764"/>
                    </a:cubicBezTo>
                    <a:cubicBezTo>
                      <a:pt x="251489" y="427259"/>
                      <a:pt x="238926" y="422925"/>
                      <a:pt x="226631" y="422217"/>
                    </a:cubicBezTo>
                    <a:close/>
                    <a:moveTo>
                      <a:pt x="149921" y="298453"/>
                    </a:moveTo>
                    <a:cubicBezTo>
                      <a:pt x="149921" y="298453"/>
                      <a:pt x="92302" y="306056"/>
                      <a:pt x="88390" y="343711"/>
                    </a:cubicBezTo>
                    <a:cubicBezTo>
                      <a:pt x="84833" y="381003"/>
                      <a:pt x="149921" y="379555"/>
                      <a:pt x="149921" y="379555"/>
                    </a:cubicBezTo>
                    <a:close/>
                    <a:moveTo>
                      <a:pt x="217727" y="142410"/>
                    </a:moveTo>
                    <a:cubicBezTo>
                      <a:pt x="212256" y="142839"/>
                      <a:pt x="208658" y="143472"/>
                      <a:pt x="208658" y="143472"/>
                    </a:cubicBezTo>
                    <a:lnTo>
                      <a:pt x="208658" y="222253"/>
                    </a:lnTo>
                    <a:cubicBezTo>
                      <a:pt x="208658" y="222253"/>
                      <a:pt x="275333" y="199486"/>
                      <a:pt x="270961" y="166600"/>
                    </a:cubicBezTo>
                    <a:cubicBezTo>
                      <a:pt x="267409" y="141665"/>
                      <a:pt x="234140" y="141123"/>
                      <a:pt x="217727" y="142410"/>
                    </a:cubicBezTo>
                    <a:close/>
                    <a:moveTo>
                      <a:pt x="176946" y="57"/>
                    </a:moveTo>
                    <a:cubicBezTo>
                      <a:pt x="197226" y="-712"/>
                      <a:pt x="218093" y="6431"/>
                      <a:pt x="222429" y="17460"/>
                    </a:cubicBezTo>
                    <a:cubicBezTo>
                      <a:pt x="231463" y="39520"/>
                      <a:pt x="209421" y="68451"/>
                      <a:pt x="209421" y="68451"/>
                    </a:cubicBezTo>
                    <a:lnTo>
                      <a:pt x="209421" y="91957"/>
                    </a:lnTo>
                    <a:cubicBezTo>
                      <a:pt x="324689" y="73514"/>
                      <a:pt x="325412" y="151627"/>
                      <a:pt x="325412" y="151627"/>
                    </a:cubicBezTo>
                    <a:cubicBezTo>
                      <a:pt x="323966" y="248907"/>
                      <a:pt x="205085" y="278199"/>
                      <a:pt x="205085" y="278199"/>
                    </a:cubicBezTo>
                    <a:lnTo>
                      <a:pt x="205085" y="376202"/>
                    </a:lnTo>
                    <a:cubicBezTo>
                      <a:pt x="205085" y="376202"/>
                      <a:pt x="301924" y="369693"/>
                      <a:pt x="304092" y="432979"/>
                    </a:cubicBezTo>
                    <a:cubicBezTo>
                      <a:pt x="306260" y="496265"/>
                      <a:pt x="193883" y="519409"/>
                      <a:pt x="193883" y="519409"/>
                    </a:cubicBezTo>
                    <a:lnTo>
                      <a:pt x="193883" y="575101"/>
                    </a:lnTo>
                    <a:cubicBezTo>
                      <a:pt x="220261" y="589205"/>
                      <a:pt x="326134" y="618859"/>
                      <a:pt x="326134" y="618859"/>
                    </a:cubicBezTo>
                    <a:cubicBezTo>
                      <a:pt x="293252" y="618859"/>
                      <a:pt x="194606" y="599692"/>
                      <a:pt x="194606" y="599692"/>
                    </a:cubicBezTo>
                    <a:cubicBezTo>
                      <a:pt x="195329" y="654661"/>
                      <a:pt x="180875" y="673104"/>
                      <a:pt x="170396" y="671658"/>
                    </a:cubicBezTo>
                    <a:cubicBezTo>
                      <a:pt x="160279" y="670211"/>
                      <a:pt x="159556" y="598246"/>
                      <a:pt x="159556" y="598246"/>
                    </a:cubicBezTo>
                    <a:cubicBezTo>
                      <a:pt x="159556" y="598246"/>
                      <a:pt x="66691" y="584865"/>
                      <a:pt x="63078" y="542192"/>
                    </a:cubicBezTo>
                    <a:cubicBezTo>
                      <a:pt x="59465" y="499519"/>
                      <a:pt x="153413" y="479630"/>
                      <a:pt x="153413" y="479630"/>
                    </a:cubicBezTo>
                    <a:lnTo>
                      <a:pt x="153413" y="410919"/>
                    </a:lnTo>
                    <a:cubicBezTo>
                      <a:pt x="153413" y="410919"/>
                      <a:pt x="47902" y="418152"/>
                      <a:pt x="38868" y="356312"/>
                    </a:cubicBezTo>
                    <a:cubicBezTo>
                      <a:pt x="30196" y="294473"/>
                      <a:pt x="149800" y="239142"/>
                      <a:pt x="149800" y="239142"/>
                    </a:cubicBezTo>
                    <a:lnTo>
                      <a:pt x="149800" y="167177"/>
                    </a:lnTo>
                    <a:cubicBezTo>
                      <a:pt x="90179" y="167177"/>
                      <a:pt x="32364" y="214190"/>
                      <a:pt x="11768" y="206234"/>
                    </a:cubicBezTo>
                    <a:cubicBezTo>
                      <a:pt x="-8829" y="197916"/>
                      <a:pt x="-1602" y="163922"/>
                      <a:pt x="27305" y="144756"/>
                    </a:cubicBezTo>
                    <a:cubicBezTo>
                      <a:pt x="55851" y="125951"/>
                      <a:pt x="148355" y="97743"/>
                      <a:pt x="148355" y="97743"/>
                    </a:cubicBezTo>
                    <a:lnTo>
                      <a:pt x="148355" y="63750"/>
                    </a:lnTo>
                    <a:cubicBezTo>
                      <a:pt x="127758" y="55794"/>
                      <a:pt x="134985" y="30117"/>
                      <a:pt x="134985" y="30117"/>
                    </a:cubicBezTo>
                    <a:cubicBezTo>
                      <a:pt x="136972" y="9504"/>
                      <a:pt x="156665" y="825"/>
                      <a:pt x="176946" y="57"/>
                    </a:cubicBezTo>
                    <a:close/>
                  </a:path>
                </a:pathLst>
              </a:custGeom>
              <a:solidFill>
                <a:schemeClr val="accent1"/>
              </a:solid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 name="椭圆 8"/>
              <p:cNvSpPr/>
              <p:nvPr/>
            </p:nvSpPr>
            <p:spPr>
              <a:xfrm>
                <a:off x="10882313" y="6396038"/>
                <a:ext cx="303212" cy="303212"/>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1" name="组合 10"/>
            <p:cNvGrpSpPr/>
            <p:nvPr/>
          </p:nvGrpSpPr>
          <p:grpSpPr>
            <a:xfrm>
              <a:off x="17211" y="9089"/>
              <a:ext cx="351" cy="351"/>
              <a:chOff x="11237431" y="6396038"/>
              <a:chExt cx="303212" cy="303212"/>
            </a:xfrm>
          </p:grpSpPr>
          <p:grpSp>
            <p:nvGrpSpPr>
              <p:cNvPr id="12" name="组合 11"/>
              <p:cNvGrpSpPr>
                <a:grpSpLocks noChangeAspect="1"/>
              </p:cNvGrpSpPr>
              <p:nvPr/>
            </p:nvGrpSpPr>
            <p:grpSpPr>
              <a:xfrm>
                <a:off x="11294041" y="6451104"/>
                <a:ext cx="213972" cy="210009"/>
                <a:chOff x="3263255" y="1417662"/>
                <a:chExt cx="415236" cy="407545"/>
              </a:xfrm>
              <a:solidFill>
                <a:schemeClr val="accent4"/>
              </a:solidFill>
            </p:grpSpPr>
            <p:sp>
              <p:nvSpPr>
                <p:cNvPr id="13" name="Freeform 99"/>
                <p:cNvSpPr/>
                <p:nvPr/>
              </p:nvSpPr>
              <p:spPr bwMode="auto">
                <a:xfrm>
                  <a:off x="3263255" y="1452265"/>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14" name="Freeform 100"/>
                <p:cNvSpPr/>
                <p:nvPr/>
              </p:nvSpPr>
              <p:spPr bwMode="auto">
                <a:xfrm>
                  <a:off x="3318364" y="1466363"/>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15" name="Freeform 101"/>
                <p:cNvSpPr/>
                <p:nvPr/>
              </p:nvSpPr>
              <p:spPr bwMode="auto">
                <a:xfrm>
                  <a:off x="3392696" y="1417662"/>
                  <a:ext cx="73051" cy="99964"/>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18" name="Freeform 102"/>
                <p:cNvSpPr/>
                <p:nvPr/>
              </p:nvSpPr>
              <p:spPr bwMode="auto">
                <a:xfrm>
                  <a:off x="3489456" y="1438808"/>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1" name="Freeform 103"/>
                <p:cNvSpPr/>
                <p:nvPr/>
              </p:nvSpPr>
              <p:spPr bwMode="auto">
                <a:xfrm>
                  <a:off x="3579808" y="1471489"/>
                  <a:ext cx="97401" cy="7497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2" name="Freeform 104"/>
                <p:cNvSpPr/>
                <p:nvPr/>
              </p:nvSpPr>
              <p:spPr bwMode="auto">
                <a:xfrm>
                  <a:off x="3506117" y="1518267"/>
                  <a:ext cx="109576" cy="71769"/>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6" name="Freeform 105"/>
                <p:cNvSpPr/>
                <p:nvPr/>
              </p:nvSpPr>
              <p:spPr bwMode="auto">
                <a:xfrm>
                  <a:off x="3602236" y="1568249"/>
                  <a:ext cx="76255" cy="69847"/>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7" name="Freeform 106"/>
                <p:cNvSpPr/>
                <p:nvPr/>
              </p:nvSpPr>
              <p:spPr bwMode="auto">
                <a:xfrm>
                  <a:off x="3525981" y="1586191"/>
                  <a:ext cx="77536" cy="65361"/>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8" name="Freeform 107"/>
                <p:cNvSpPr/>
                <p:nvPr/>
              </p:nvSpPr>
              <p:spPr bwMode="auto">
                <a:xfrm>
                  <a:off x="3406153" y="1539413"/>
                  <a:ext cx="101246" cy="87789"/>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9" name="Freeform 108"/>
                <p:cNvSpPr/>
                <p:nvPr/>
              </p:nvSpPr>
              <p:spPr bwMode="auto">
                <a:xfrm>
                  <a:off x="3408716" y="1601570"/>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31" name="Freeform 109"/>
                <p:cNvSpPr/>
                <p:nvPr/>
              </p:nvSpPr>
              <p:spPr bwMode="auto">
                <a:xfrm>
                  <a:off x="3503554" y="1609901"/>
                  <a:ext cx="74332" cy="171092"/>
                </a:xfrm>
                <a:custGeom>
                  <a:avLst/>
                  <a:gdLst>
                    <a:gd name="T0" fmla="*/ 0 w 508"/>
                    <a:gd name="T1" fmla="*/ 0 h 1171"/>
                    <a:gd name="T2" fmla="*/ 51 w 508"/>
                    <a:gd name="T3" fmla="*/ 187 h 1171"/>
                    <a:gd name="T4" fmla="*/ 282 w 508"/>
                    <a:gd name="T5" fmla="*/ 587 h 1171"/>
                    <a:gd name="T6" fmla="*/ 323 w 508"/>
                    <a:gd name="T7" fmla="*/ 1171 h 1171"/>
                    <a:gd name="T8" fmla="*/ 0 w 508"/>
                    <a:gd name="T9" fmla="*/ 0 h 1171"/>
                  </a:gdLst>
                  <a:ahLst/>
                  <a:cxnLst>
                    <a:cxn ang="0">
                      <a:pos x="T0" y="T1"/>
                    </a:cxn>
                    <a:cxn ang="0">
                      <a:pos x="T2" y="T3"/>
                    </a:cxn>
                    <a:cxn ang="0">
                      <a:pos x="T4" y="T5"/>
                    </a:cxn>
                    <a:cxn ang="0">
                      <a:pos x="T6" y="T7"/>
                    </a:cxn>
                    <a:cxn ang="0">
                      <a:pos x="T8" y="T9"/>
                    </a:cxn>
                  </a:cxnLst>
                  <a:rect l="0" t="0" r="r" b="b"/>
                  <a:pathLst>
                    <a:path w="508" h="1171">
                      <a:moveTo>
                        <a:pt x="0" y="0"/>
                      </a:moveTo>
                      <a:lnTo>
                        <a:pt x="51" y="187"/>
                      </a:lnTo>
                      <a:cubicBezTo>
                        <a:pt x="51" y="187"/>
                        <a:pt x="227" y="313"/>
                        <a:pt x="282" y="587"/>
                      </a:cubicBezTo>
                      <a:cubicBezTo>
                        <a:pt x="337" y="860"/>
                        <a:pt x="323" y="1171"/>
                        <a:pt x="323" y="1171"/>
                      </a:cubicBezTo>
                      <a:cubicBezTo>
                        <a:pt x="323" y="1171"/>
                        <a:pt x="508" y="324"/>
                        <a:pt x="0"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32" name="Freeform 110"/>
                <p:cNvSpPr/>
                <p:nvPr/>
              </p:nvSpPr>
              <p:spPr bwMode="auto">
                <a:xfrm>
                  <a:off x="3436911" y="1665650"/>
                  <a:ext cx="54468" cy="112780"/>
                </a:xfrm>
                <a:custGeom>
                  <a:avLst/>
                  <a:gdLst>
                    <a:gd name="T0" fmla="*/ 171 w 372"/>
                    <a:gd name="T1" fmla="*/ 20 h 772"/>
                    <a:gd name="T2" fmla="*/ 0 w 372"/>
                    <a:gd name="T3" fmla="*/ 0 h 772"/>
                    <a:gd name="T4" fmla="*/ 187 w 372"/>
                    <a:gd name="T5" fmla="*/ 354 h 772"/>
                    <a:gd name="T6" fmla="*/ 198 w 372"/>
                    <a:gd name="T7" fmla="*/ 772 h 772"/>
                    <a:gd name="T8" fmla="*/ 171 w 372"/>
                    <a:gd name="T9" fmla="*/ 20 h 772"/>
                  </a:gdLst>
                  <a:ahLst/>
                  <a:cxnLst>
                    <a:cxn ang="0">
                      <a:pos x="T0" y="T1"/>
                    </a:cxn>
                    <a:cxn ang="0">
                      <a:pos x="T2" y="T3"/>
                    </a:cxn>
                    <a:cxn ang="0">
                      <a:pos x="T4" y="T5"/>
                    </a:cxn>
                    <a:cxn ang="0">
                      <a:pos x="T6" y="T7"/>
                    </a:cxn>
                    <a:cxn ang="0">
                      <a:pos x="T8" y="T9"/>
                    </a:cxn>
                  </a:cxnLst>
                  <a:rect l="0" t="0" r="r" b="b"/>
                  <a:pathLst>
                    <a:path w="372" h="772">
                      <a:moveTo>
                        <a:pt x="171" y="20"/>
                      </a:moveTo>
                      <a:lnTo>
                        <a:pt x="0" y="0"/>
                      </a:lnTo>
                      <a:cubicBezTo>
                        <a:pt x="0" y="0"/>
                        <a:pt x="139" y="149"/>
                        <a:pt x="187" y="354"/>
                      </a:cubicBezTo>
                      <a:cubicBezTo>
                        <a:pt x="236" y="560"/>
                        <a:pt x="198" y="772"/>
                        <a:pt x="198" y="772"/>
                      </a:cubicBezTo>
                      <a:cubicBezTo>
                        <a:pt x="198" y="772"/>
                        <a:pt x="372" y="491"/>
                        <a:pt x="171" y="2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33" name="Freeform 111"/>
                <p:cNvSpPr/>
                <p:nvPr/>
              </p:nvSpPr>
              <p:spPr bwMode="auto">
                <a:xfrm>
                  <a:off x="3290169" y="1548384"/>
                  <a:ext cx="148024" cy="276823"/>
                </a:xfrm>
                <a:custGeom>
                  <a:avLst/>
                  <a:gdLst>
                    <a:gd name="T0" fmla="*/ 752 w 1017"/>
                    <a:gd name="T1" fmla="*/ 208 h 1899"/>
                    <a:gd name="T2" fmla="*/ 399 w 1017"/>
                    <a:gd name="T3" fmla="*/ 966 h 1899"/>
                    <a:gd name="T4" fmla="*/ 1017 w 1017"/>
                    <a:gd name="T5" fmla="*/ 1899 h 1899"/>
                    <a:gd name="T6" fmla="*/ 521 w 1017"/>
                    <a:gd name="T7" fmla="*/ 1879 h 1899"/>
                    <a:gd name="T8" fmla="*/ 407 w 1017"/>
                    <a:gd name="T9" fmla="*/ 489 h 1899"/>
                    <a:gd name="T10" fmla="*/ 281 w 1017"/>
                    <a:gd name="T11" fmla="*/ 0 h 1899"/>
                    <a:gd name="T12" fmla="*/ 492 w 1017"/>
                    <a:gd name="T13" fmla="*/ 379 h 1899"/>
                    <a:gd name="T14" fmla="*/ 598 w 1017"/>
                    <a:gd name="T15" fmla="*/ 269 h 1899"/>
                    <a:gd name="T16" fmla="*/ 752 w 1017"/>
                    <a:gd name="T17" fmla="*/ 208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7" h="1899">
                      <a:moveTo>
                        <a:pt x="752" y="208"/>
                      </a:moveTo>
                      <a:cubicBezTo>
                        <a:pt x="752" y="208"/>
                        <a:pt x="354" y="456"/>
                        <a:pt x="399" y="966"/>
                      </a:cubicBezTo>
                      <a:cubicBezTo>
                        <a:pt x="443" y="1475"/>
                        <a:pt x="1017" y="1899"/>
                        <a:pt x="1017" y="1899"/>
                      </a:cubicBezTo>
                      <a:lnTo>
                        <a:pt x="521" y="1879"/>
                      </a:lnTo>
                      <a:cubicBezTo>
                        <a:pt x="521" y="1879"/>
                        <a:pt x="0" y="1161"/>
                        <a:pt x="407" y="489"/>
                      </a:cubicBezTo>
                      <a:cubicBezTo>
                        <a:pt x="407" y="489"/>
                        <a:pt x="460" y="191"/>
                        <a:pt x="281" y="0"/>
                      </a:cubicBezTo>
                      <a:cubicBezTo>
                        <a:pt x="281" y="0"/>
                        <a:pt x="472" y="142"/>
                        <a:pt x="492" y="379"/>
                      </a:cubicBezTo>
                      <a:cubicBezTo>
                        <a:pt x="492" y="379"/>
                        <a:pt x="543" y="326"/>
                        <a:pt x="598" y="269"/>
                      </a:cubicBezTo>
                      <a:cubicBezTo>
                        <a:pt x="653" y="212"/>
                        <a:pt x="752" y="208"/>
                        <a:pt x="752" y="208"/>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grpSp>
          <p:sp>
            <p:nvSpPr>
              <p:cNvPr id="34" name="椭圆 33"/>
              <p:cNvSpPr/>
              <p:nvPr/>
            </p:nvSpPr>
            <p:spPr>
              <a:xfrm>
                <a:off x="11237431" y="6396038"/>
                <a:ext cx="303212" cy="303212"/>
              </a:xfrm>
              <a:prstGeom prst="ellipse">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6" name="组合 35"/>
            <p:cNvGrpSpPr/>
            <p:nvPr/>
          </p:nvGrpSpPr>
          <p:grpSpPr>
            <a:xfrm>
              <a:off x="17789" y="9089"/>
              <a:ext cx="351" cy="351"/>
              <a:chOff x="11616276" y="6396038"/>
              <a:chExt cx="303212" cy="303212"/>
            </a:xfrm>
          </p:grpSpPr>
          <p:grpSp>
            <p:nvGrpSpPr>
              <p:cNvPr id="37" name="组合 36"/>
              <p:cNvGrpSpPr>
                <a:grpSpLocks noChangeAspect="1"/>
              </p:cNvGrpSpPr>
              <p:nvPr/>
            </p:nvGrpSpPr>
            <p:grpSpPr>
              <a:xfrm>
                <a:off x="11641148" y="6471951"/>
                <a:ext cx="253468" cy="151386"/>
                <a:chOff x="2655835" y="2119973"/>
                <a:chExt cx="793944" cy="474188"/>
              </a:xfrm>
              <a:solidFill>
                <a:schemeClr val="tx1">
                  <a:lumMod val="50000"/>
                  <a:lumOff val="50000"/>
                </a:schemeClr>
              </a:solidFill>
            </p:grpSpPr>
            <p:sp>
              <p:nvSpPr>
                <p:cNvPr id="38" name="任意多边形: 形状 70"/>
                <p:cNvSpPr/>
                <p:nvPr/>
              </p:nvSpPr>
              <p:spPr bwMode="auto">
                <a:xfrm>
                  <a:off x="2699409" y="2278890"/>
                  <a:ext cx="705515" cy="314630"/>
                </a:xfrm>
                <a:custGeom>
                  <a:avLst/>
                  <a:gdLst>
                    <a:gd name="connsiteX0" fmla="*/ 1425576 w 1747838"/>
                    <a:gd name="connsiteY0" fmla="*/ 322262 h 779463"/>
                    <a:gd name="connsiteX1" fmla="*/ 1376363 w 1747838"/>
                    <a:gd name="connsiteY1" fmla="*/ 326643 h 779463"/>
                    <a:gd name="connsiteX2" fmla="*/ 1376363 w 1747838"/>
                    <a:gd name="connsiteY2" fmla="*/ 390525 h 779463"/>
                    <a:gd name="connsiteX3" fmla="*/ 1425576 w 1747838"/>
                    <a:gd name="connsiteY3" fmla="*/ 383954 h 779463"/>
                    <a:gd name="connsiteX4" fmla="*/ 327025 w 1747838"/>
                    <a:gd name="connsiteY4" fmla="*/ 322262 h 779463"/>
                    <a:gd name="connsiteX5" fmla="*/ 327025 w 1747838"/>
                    <a:gd name="connsiteY5" fmla="*/ 383954 h 779463"/>
                    <a:gd name="connsiteX6" fmla="*/ 376238 w 1747838"/>
                    <a:gd name="connsiteY6" fmla="*/ 390525 h 779463"/>
                    <a:gd name="connsiteX7" fmla="*/ 376238 w 1747838"/>
                    <a:gd name="connsiteY7" fmla="*/ 326643 h 779463"/>
                    <a:gd name="connsiteX8" fmla="*/ 1524000 w 1747838"/>
                    <a:gd name="connsiteY8" fmla="*/ 312737 h 779463"/>
                    <a:gd name="connsiteX9" fmla="*/ 1476375 w 1747838"/>
                    <a:gd name="connsiteY9" fmla="*/ 315581 h 779463"/>
                    <a:gd name="connsiteX10" fmla="*/ 1476375 w 1747838"/>
                    <a:gd name="connsiteY10" fmla="*/ 381000 h 779463"/>
                    <a:gd name="connsiteX11" fmla="*/ 1524000 w 1747838"/>
                    <a:gd name="connsiteY11" fmla="*/ 372112 h 779463"/>
                    <a:gd name="connsiteX12" fmla="*/ 228600 w 1747838"/>
                    <a:gd name="connsiteY12" fmla="*/ 312737 h 779463"/>
                    <a:gd name="connsiteX13" fmla="*/ 228600 w 1747838"/>
                    <a:gd name="connsiteY13" fmla="*/ 372112 h 779463"/>
                    <a:gd name="connsiteX14" fmla="*/ 276225 w 1747838"/>
                    <a:gd name="connsiteY14" fmla="*/ 381000 h 779463"/>
                    <a:gd name="connsiteX15" fmla="*/ 276225 w 1747838"/>
                    <a:gd name="connsiteY15" fmla="*/ 315581 h 779463"/>
                    <a:gd name="connsiteX16" fmla="*/ 1625600 w 1747838"/>
                    <a:gd name="connsiteY16" fmla="*/ 292100 h 779463"/>
                    <a:gd name="connsiteX17" fmla="*/ 1574800 w 1747838"/>
                    <a:gd name="connsiteY17" fmla="*/ 303285 h 779463"/>
                    <a:gd name="connsiteX18" fmla="*/ 1574800 w 1747838"/>
                    <a:gd name="connsiteY18" fmla="*/ 363538 h 779463"/>
                    <a:gd name="connsiteX19" fmla="*/ 1625600 w 1747838"/>
                    <a:gd name="connsiteY19" fmla="*/ 353075 h 779463"/>
                    <a:gd name="connsiteX20" fmla="*/ 127000 w 1747838"/>
                    <a:gd name="connsiteY20" fmla="*/ 292100 h 779463"/>
                    <a:gd name="connsiteX21" fmla="*/ 127000 w 1747838"/>
                    <a:gd name="connsiteY21" fmla="*/ 353075 h 779463"/>
                    <a:gd name="connsiteX22" fmla="*/ 177800 w 1747838"/>
                    <a:gd name="connsiteY22" fmla="*/ 363538 h 779463"/>
                    <a:gd name="connsiteX23" fmla="*/ 177800 w 1747838"/>
                    <a:gd name="connsiteY23" fmla="*/ 303285 h 779463"/>
                    <a:gd name="connsiteX24" fmla="*/ 425450 w 1747838"/>
                    <a:gd name="connsiteY24" fmla="*/ 290512 h 779463"/>
                    <a:gd name="connsiteX25" fmla="*/ 425450 w 1747838"/>
                    <a:gd name="connsiteY25" fmla="*/ 354012 h 779463"/>
                    <a:gd name="connsiteX26" fmla="*/ 1327150 w 1747838"/>
                    <a:gd name="connsiteY26" fmla="*/ 354012 h 779463"/>
                    <a:gd name="connsiteX27" fmla="*/ 1327150 w 1747838"/>
                    <a:gd name="connsiteY27" fmla="*/ 290512 h 779463"/>
                    <a:gd name="connsiteX28" fmla="*/ 1714501 w 1747838"/>
                    <a:gd name="connsiteY28" fmla="*/ 276225 h 779463"/>
                    <a:gd name="connsiteX29" fmla="*/ 1671638 w 1747838"/>
                    <a:gd name="connsiteY29" fmla="*/ 280963 h 779463"/>
                    <a:gd name="connsiteX30" fmla="*/ 1671638 w 1747838"/>
                    <a:gd name="connsiteY30" fmla="*/ 347663 h 779463"/>
                    <a:gd name="connsiteX31" fmla="*/ 1714501 w 1747838"/>
                    <a:gd name="connsiteY31" fmla="*/ 346205 h 779463"/>
                    <a:gd name="connsiteX32" fmla="*/ 38100 w 1747838"/>
                    <a:gd name="connsiteY32" fmla="*/ 276225 h 779463"/>
                    <a:gd name="connsiteX33" fmla="*/ 38100 w 1747838"/>
                    <a:gd name="connsiteY33" fmla="*/ 346205 h 779463"/>
                    <a:gd name="connsiteX34" fmla="*/ 80963 w 1747838"/>
                    <a:gd name="connsiteY34" fmla="*/ 347663 h 779463"/>
                    <a:gd name="connsiteX35" fmla="*/ 80963 w 1747838"/>
                    <a:gd name="connsiteY35" fmla="*/ 280963 h 779463"/>
                    <a:gd name="connsiteX36" fmla="*/ 876335 w 1747838"/>
                    <a:gd name="connsiteY36" fmla="*/ 96837 h 779463"/>
                    <a:gd name="connsiteX37" fmla="*/ 547688 w 1747838"/>
                    <a:gd name="connsiteY37" fmla="*/ 265112 h 779463"/>
                    <a:gd name="connsiteX38" fmla="*/ 1209676 w 1747838"/>
                    <a:gd name="connsiteY38" fmla="*/ 265112 h 779463"/>
                    <a:gd name="connsiteX39" fmla="*/ 1011507 w 1747838"/>
                    <a:gd name="connsiteY39" fmla="*/ 0 h 779463"/>
                    <a:gd name="connsiteX40" fmla="*/ 1112261 w 1747838"/>
                    <a:gd name="connsiteY40" fmla="*/ 0 h 779463"/>
                    <a:gd name="connsiteX41" fmla="*/ 1112261 w 1747838"/>
                    <a:gd name="connsiteY41" fmla="*/ 158204 h 779463"/>
                    <a:gd name="connsiteX42" fmla="*/ 1163540 w 1747838"/>
                    <a:gd name="connsiteY42" fmla="*/ 177348 h 779463"/>
                    <a:gd name="connsiteX43" fmla="*/ 1163540 w 1747838"/>
                    <a:gd name="connsiteY43" fmla="*/ 5418 h 779463"/>
                    <a:gd name="connsiteX44" fmla="*/ 1226737 w 1747838"/>
                    <a:gd name="connsiteY44" fmla="*/ 5418 h 779463"/>
                    <a:gd name="connsiteX45" fmla="*/ 1226737 w 1747838"/>
                    <a:gd name="connsiteY45" fmla="*/ 209133 h 779463"/>
                    <a:gd name="connsiteX46" fmla="*/ 1332546 w 1747838"/>
                    <a:gd name="connsiteY46" fmla="*/ 268731 h 779463"/>
                    <a:gd name="connsiteX47" fmla="*/ 1747838 w 1747838"/>
                    <a:gd name="connsiteY47" fmla="*/ 184211 h 779463"/>
                    <a:gd name="connsiteX48" fmla="*/ 1747838 w 1747838"/>
                    <a:gd name="connsiteY48" fmla="*/ 224665 h 779463"/>
                    <a:gd name="connsiteX49" fmla="*/ 1342658 w 1747838"/>
                    <a:gd name="connsiteY49" fmla="*/ 285707 h 779463"/>
                    <a:gd name="connsiteX50" fmla="*/ 1348074 w 1747838"/>
                    <a:gd name="connsiteY50" fmla="*/ 305212 h 779463"/>
                    <a:gd name="connsiteX51" fmla="*/ 1746394 w 1747838"/>
                    <a:gd name="connsiteY51" fmla="*/ 251754 h 779463"/>
                    <a:gd name="connsiteX52" fmla="*/ 1746394 w 1747838"/>
                    <a:gd name="connsiteY52" fmla="*/ 775851 h 779463"/>
                    <a:gd name="connsiteX53" fmla="*/ 1696559 w 1747838"/>
                    <a:gd name="connsiteY53" fmla="*/ 775851 h 779463"/>
                    <a:gd name="connsiteX54" fmla="*/ 1696559 w 1747838"/>
                    <a:gd name="connsiteY54" fmla="*/ 463777 h 779463"/>
                    <a:gd name="connsiteX55" fmla="*/ 1610611 w 1747838"/>
                    <a:gd name="connsiteY55" fmla="*/ 394427 h 779463"/>
                    <a:gd name="connsiteX56" fmla="*/ 1262488 w 1747838"/>
                    <a:gd name="connsiteY56" fmla="*/ 438132 h 779463"/>
                    <a:gd name="connsiteX57" fmla="*/ 1262488 w 1747838"/>
                    <a:gd name="connsiteY57" fmla="*/ 777296 h 779463"/>
                    <a:gd name="connsiteX58" fmla="*/ 1203986 w 1747838"/>
                    <a:gd name="connsiteY58" fmla="*/ 777296 h 779463"/>
                    <a:gd name="connsiteX59" fmla="*/ 1203986 w 1747838"/>
                    <a:gd name="connsiteY59" fmla="*/ 385036 h 779463"/>
                    <a:gd name="connsiteX60" fmla="*/ 1115872 w 1747838"/>
                    <a:gd name="connsiteY60" fmla="*/ 385036 h 779463"/>
                    <a:gd name="connsiteX61" fmla="*/ 1115872 w 1747838"/>
                    <a:gd name="connsiteY61" fmla="*/ 774406 h 779463"/>
                    <a:gd name="connsiteX62" fmla="*/ 1046897 w 1747838"/>
                    <a:gd name="connsiteY62" fmla="*/ 774406 h 779463"/>
                    <a:gd name="connsiteX63" fmla="*/ 1046897 w 1747838"/>
                    <a:gd name="connsiteY63" fmla="*/ 386481 h 779463"/>
                    <a:gd name="connsiteX64" fmla="*/ 701663 w 1747838"/>
                    <a:gd name="connsiteY64" fmla="*/ 386481 h 779463"/>
                    <a:gd name="connsiteX65" fmla="*/ 701663 w 1747838"/>
                    <a:gd name="connsiteY65" fmla="*/ 774406 h 779463"/>
                    <a:gd name="connsiteX66" fmla="*/ 633411 w 1747838"/>
                    <a:gd name="connsiteY66" fmla="*/ 774406 h 779463"/>
                    <a:gd name="connsiteX67" fmla="*/ 633411 w 1747838"/>
                    <a:gd name="connsiteY67" fmla="*/ 386481 h 779463"/>
                    <a:gd name="connsiteX68" fmla="*/ 540963 w 1747838"/>
                    <a:gd name="connsiteY68" fmla="*/ 386481 h 779463"/>
                    <a:gd name="connsiteX69" fmla="*/ 540963 w 1747838"/>
                    <a:gd name="connsiteY69" fmla="*/ 775129 h 779463"/>
                    <a:gd name="connsiteX70" fmla="*/ 479572 w 1747838"/>
                    <a:gd name="connsiteY70" fmla="*/ 775129 h 779463"/>
                    <a:gd name="connsiteX71" fmla="*/ 479572 w 1747838"/>
                    <a:gd name="connsiteY71" fmla="*/ 437410 h 779463"/>
                    <a:gd name="connsiteX72" fmla="*/ 135060 w 1747838"/>
                    <a:gd name="connsiteY72" fmla="*/ 395150 h 779463"/>
                    <a:gd name="connsiteX73" fmla="*/ 47669 w 1747838"/>
                    <a:gd name="connsiteY73" fmla="*/ 468111 h 779463"/>
                    <a:gd name="connsiteX74" fmla="*/ 47669 w 1747838"/>
                    <a:gd name="connsiteY74" fmla="*/ 779463 h 779463"/>
                    <a:gd name="connsiteX75" fmla="*/ 2889 w 1747838"/>
                    <a:gd name="connsiteY75" fmla="*/ 779463 h 779463"/>
                    <a:gd name="connsiteX76" fmla="*/ 2889 w 1747838"/>
                    <a:gd name="connsiteY76" fmla="*/ 251032 h 779463"/>
                    <a:gd name="connsiteX77" fmla="*/ 392903 w 1747838"/>
                    <a:gd name="connsiteY77" fmla="*/ 309185 h 779463"/>
                    <a:gd name="connsiteX78" fmla="*/ 395069 w 1747838"/>
                    <a:gd name="connsiteY78" fmla="*/ 282095 h 779463"/>
                    <a:gd name="connsiteX79" fmla="*/ 0 w 1747838"/>
                    <a:gd name="connsiteY79" fmla="*/ 226109 h 779463"/>
                    <a:gd name="connsiteX80" fmla="*/ 2889 w 1747838"/>
                    <a:gd name="connsiteY80" fmla="*/ 187100 h 779463"/>
                    <a:gd name="connsiteX81" fmla="*/ 416376 w 1747838"/>
                    <a:gd name="connsiteY81" fmla="*/ 265119 h 779463"/>
                    <a:gd name="connsiteX82" fmla="*/ 525796 w 1747838"/>
                    <a:gd name="connsiteY82" fmla="*/ 206244 h 779463"/>
                    <a:gd name="connsiteX83" fmla="*/ 525796 w 1747838"/>
                    <a:gd name="connsiteY83" fmla="*/ 5418 h 779463"/>
                    <a:gd name="connsiteX84" fmla="*/ 586465 w 1747838"/>
                    <a:gd name="connsiteY84" fmla="*/ 5418 h 779463"/>
                    <a:gd name="connsiteX85" fmla="*/ 586465 w 1747838"/>
                    <a:gd name="connsiteY85" fmla="*/ 175181 h 779463"/>
                    <a:gd name="connsiteX86" fmla="*/ 634133 w 1747838"/>
                    <a:gd name="connsiteY86" fmla="*/ 155315 h 779463"/>
                    <a:gd name="connsiteX87" fmla="*/ 634133 w 1747838"/>
                    <a:gd name="connsiteY87" fmla="*/ 6140 h 779463"/>
                    <a:gd name="connsiteX88" fmla="*/ 738498 w 1747838"/>
                    <a:gd name="connsiteY88" fmla="*/ 6140 h 779463"/>
                    <a:gd name="connsiteX89" fmla="*/ 738498 w 1747838"/>
                    <a:gd name="connsiteY89" fmla="*/ 103664 h 779463"/>
                    <a:gd name="connsiteX90" fmla="*/ 784722 w 1747838"/>
                    <a:gd name="connsiteY90" fmla="*/ 78019 h 779463"/>
                    <a:gd name="connsiteX91" fmla="*/ 784722 w 1747838"/>
                    <a:gd name="connsiteY91" fmla="*/ 2167 h 779463"/>
                    <a:gd name="connsiteX92" fmla="*/ 959506 w 1747838"/>
                    <a:gd name="connsiteY92" fmla="*/ 2167 h 779463"/>
                    <a:gd name="connsiteX93" fmla="*/ 959506 w 1747838"/>
                    <a:gd name="connsiteY93" fmla="*/ 83075 h 779463"/>
                    <a:gd name="connsiteX94" fmla="*/ 1011507 w 1747838"/>
                    <a:gd name="connsiteY94" fmla="*/ 111971 h 77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747838" h="779463">
                      <a:moveTo>
                        <a:pt x="1425576" y="322262"/>
                      </a:moveTo>
                      <a:lnTo>
                        <a:pt x="1376363" y="326643"/>
                      </a:lnTo>
                      <a:lnTo>
                        <a:pt x="1376363" y="390525"/>
                      </a:lnTo>
                      <a:lnTo>
                        <a:pt x="1425576" y="383954"/>
                      </a:lnTo>
                      <a:close/>
                      <a:moveTo>
                        <a:pt x="327025" y="322262"/>
                      </a:moveTo>
                      <a:lnTo>
                        <a:pt x="327025" y="383954"/>
                      </a:lnTo>
                      <a:lnTo>
                        <a:pt x="376238" y="390525"/>
                      </a:lnTo>
                      <a:lnTo>
                        <a:pt x="376238" y="326643"/>
                      </a:lnTo>
                      <a:close/>
                      <a:moveTo>
                        <a:pt x="1524000" y="312737"/>
                      </a:moveTo>
                      <a:lnTo>
                        <a:pt x="1476375" y="315581"/>
                      </a:lnTo>
                      <a:lnTo>
                        <a:pt x="1476375" y="381000"/>
                      </a:lnTo>
                      <a:lnTo>
                        <a:pt x="1524000" y="372112"/>
                      </a:lnTo>
                      <a:close/>
                      <a:moveTo>
                        <a:pt x="228600" y="312737"/>
                      </a:moveTo>
                      <a:lnTo>
                        <a:pt x="228600" y="372112"/>
                      </a:lnTo>
                      <a:lnTo>
                        <a:pt x="276225" y="381000"/>
                      </a:lnTo>
                      <a:lnTo>
                        <a:pt x="276225" y="315581"/>
                      </a:lnTo>
                      <a:close/>
                      <a:moveTo>
                        <a:pt x="1625600" y="292100"/>
                      </a:moveTo>
                      <a:lnTo>
                        <a:pt x="1574800" y="303285"/>
                      </a:lnTo>
                      <a:lnTo>
                        <a:pt x="1574800" y="363538"/>
                      </a:lnTo>
                      <a:lnTo>
                        <a:pt x="1625600" y="353075"/>
                      </a:lnTo>
                      <a:close/>
                      <a:moveTo>
                        <a:pt x="127000" y="292100"/>
                      </a:moveTo>
                      <a:lnTo>
                        <a:pt x="127000" y="353075"/>
                      </a:lnTo>
                      <a:lnTo>
                        <a:pt x="177800" y="363538"/>
                      </a:lnTo>
                      <a:lnTo>
                        <a:pt x="177800" y="303285"/>
                      </a:lnTo>
                      <a:close/>
                      <a:moveTo>
                        <a:pt x="425450" y="290512"/>
                      </a:moveTo>
                      <a:lnTo>
                        <a:pt x="425450" y="354012"/>
                      </a:lnTo>
                      <a:lnTo>
                        <a:pt x="1327150" y="354012"/>
                      </a:lnTo>
                      <a:lnTo>
                        <a:pt x="1327150" y="290512"/>
                      </a:lnTo>
                      <a:close/>
                      <a:moveTo>
                        <a:pt x="1714501" y="276225"/>
                      </a:moveTo>
                      <a:lnTo>
                        <a:pt x="1671638" y="280963"/>
                      </a:lnTo>
                      <a:lnTo>
                        <a:pt x="1671638" y="347663"/>
                      </a:lnTo>
                      <a:lnTo>
                        <a:pt x="1714501" y="346205"/>
                      </a:lnTo>
                      <a:close/>
                      <a:moveTo>
                        <a:pt x="38100" y="276225"/>
                      </a:moveTo>
                      <a:lnTo>
                        <a:pt x="38100" y="346205"/>
                      </a:lnTo>
                      <a:lnTo>
                        <a:pt x="80963" y="347663"/>
                      </a:lnTo>
                      <a:lnTo>
                        <a:pt x="80963" y="280963"/>
                      </a:lnTo>
                      <a:close/>
                      <a:moveTo>
                        <a:pt x="876335" y="96837"/>
                      </a:moveTo>
                      <a:lnTo>
                        <a:pt x="547688" y="265112"/>
                      </a:lnTo>
                      <a:lnTo>
                        <a:pt x="1209676" y="265112"/>
                      </a:lnTo>
                      <a:close/>
                      <a:moveTo>
                        <a:pt x="1011507" y="0"/>
                      </a:moveTo>
                      <a:lnTo>
                        <a:pt x="1112261" y="0"/>
                      </a:lnTo>
                      <a:lnTo>
                        <a:pt x="1112261" y="158204"/>
                      </a:lnTo>
                      <a:lnTo>
                        <a:pt x="1163540" y="177348"/>
                      </a:lnTo>
                      <a:lnTo>
                        <a:pt x="1163540" y="5418"/>
                      </a:lnTo>
                      <a:lnTo>
                        <a:pt x="1226737" y="5418"/>
                      </a:lnTo>
                      <a:lnTo>
                        <a:pt x="1226737" y="209133"/>
                      </a:lnTo>
                      <a:lnTo>
                        <a:pt x="1332546" y="268731"/>
                      </a:lnTo>
                      <a:lnTo>
                        <a:pt x="1747838" y="184211"/>
                      </a:lnTo>
                      <a:lnTo>
                        <a:pt x="1747838" y="224665"/>
                      </a:lnTo>
                      <a:lnTo>
                        <a:pt x="1342658" y="285707"/>
                      </a:lnTo>
                      <a:lnTo>
                        <a:pt x="1348074" y="305212"/>
                      </a:lnTo>
                      <a:lnTo>
                        <a:pt x="1746394" y="251754"/>
                      </a:lnTo>
                      <a:lnTo>
                        <a:pt x="1746394" y="775851"/>
                      </a:lnTo>
                      <a:lnTo>
                        <a:pt x="1696559" y="775851"/>
                      </a:lnTo>
                      <a:lnTo>
                        <a:pt x="1696559" y="463777"/>
                      </a:lnTo>
                      <a:lnTo>
                        <a:pt x="1610611" y="394427"/>
                      </a:lnTo>
                      <a:lnTo>
                        <a:pt x="1262488" y="438132"/>
                      </a:lnTo>
                      <a:lnTo>
                        <a:pt x="1262488" y="777296"/>
                      </a:lnTo>
                      <a:lnTo>
                        <a:pt x="1203986" y="777296"/>
                      </a:lnTo>
                      <a:lnTo>
                        <a:pt x="1203986" y="385036"/>
                      </a:lnTo>
                      <a:lnTo>
                        <a:pt x="1115872" y="385036"/>
                      </a:lnTo>
                      <a:lnTo>
                        <a:pt x="1115872" y="774406"/>
                      </a:lnTo>
                      <a:lnTo>
                        <a:pt x="1046897" y="774406"/>
                      </a:lnTo>
                      <a:lnTo>
                        <a:pt x="1046897" y="386481"/>
                      </a:lnTo>
                      <a:lnTo>
                        <a:pt x="701663" y="386481"/>
                      </a:lnTo>
                      <a:lnTo>
                        <a:pt x="701663" y="774406"/>
                      </a:lnTo>
                      <a:lnTo>
                        <a:pt x="633411" y="774406"/>
                      </a:lnTo>
                      <a:lnTo>
                        <a:pt x="633411" y="386481"/>
                      </a:lnTo>
                      <a:lnTo>
                        <a:pt x="540963" y="386481"/>
                      </a:lnTo>
                      <a:lnTo>
                        <a:pt x="540963" y="775129"/>
                      </a:lnTo>
                      <a:lnTo>
                        <a:pt x="479572" y="775129"/>
                      </a:lnTo>
                      <a:lnTo>
                        <a:pt x="479572" y="437410"/>
                      </a:lnTo>
                      <a:lnTo>
                        <a:pt x="135060" y="395150"/>
                      </a:lnTo>
                      <a:lnTo>
                        <a:pt x="47669" y="468111"/>
                      </a:lnTo>
                      <a:lnTo>
                        <a:pt x="47669" y="779463"/>
                      </a:lnTo>
                      <a:lnTo>
                        <a:pt x="2889" y="779463"/>
                      </a:lnTo>
                      <a:lnTo>
                        <a:pt x="2889" y="251032"/>
                      </a:lnTo>
                      <a:lnTo>
                        <a:pt x="392903" y="309185"/>
                      </a:lnTo>
                      <a:lnTo>
                        <a:pt x="395069" y="282095"/>
                      </a:lnTo>
                      <a:lnTo>
                        <a:pt x="0" y="226109"/>
                      </a:lnTo>
                      <a:lnTo>
                        <a:pt x="2889" y="187100"/>
                      </a:lnTo>
                      <a:lnTo>
                        <a:pt x="416376" y="265119"/>
                      </a:lnTo>
                      <a:lnTo>
                        <a:pt x="525796" y="206244"/>
                      </a:lnTo>
                      <a:lnTo>
                        <a:pt x="525796" y="5418"/>
                      </a:lnTo>
                      <a:lnTo>
                        <a:pt x="586465" y="5418"/>
                      </a:lnTo>
                      <a:lnTo>
                        <a:pt x="586465" y="175181"/>
                      </a:lnTo>
                      <a:lnTo>
                        <a:pt x="634133" y="155315"/>
                      </a:lnTo>
                      <a:lnTo>
                        <a:pt x="634133" y="6140"/>
                      </a:lnTo>
                      <a:lnTo>
                        <a:pt x="738498" y="6140"/>
                      </a:lnTo>
                      <a:lnTo>
                        <a:pt x="738498" y="103664"/>
                      </a:lnTo>
                      <a:lnTo>
                        <a:pt x="784722" y="78019"/>
                      </a:lnTo>
                      <a:lnTo>
                        <a:pt x="784722" y="2167"/>
                      </a:lnTo>
                      <a:lnTo>
                        <a:pt x="959506" y="2167"/>
                      </a:lnTo>
                      <a:lnTo>
                        <a:pt x="959506" y="83075"/>
                      </a:lnTo>
                      <a:lnTo>
                        <a:pt x="1011507" y="111971"/>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39" name="Freeform 5"/>
                <p:cNvSpPr/>
                <p:nvPr/>
              </p:nvSpPr>
              <p:spPr bwMode="auto">
                <a:xfrm>
                  <a:off x="3416458" y="2353222"/>
                  <a:ext cx="33321" cy="237735"/>
                </a:xfrm>
                <a:custGeom>
                  <a:avLst/>
                  <a:gdLst>
                    <a:gd name="T0" fmla="*/ 4 w 229"/>
                    <a:gd name="T1" fmla="*/ 0 h 1632"/>
                    <a:gd name="T2" fmla="*/ 0 w 229"/>
                    <a:gd name="T3" fmla="*/ 1632 h 1632"/>
                    <a:gd name="T4" fmla="*/ 229 w 229"/>
                    <a:gd name="T5" fmla="*/ 1591 h 1632"/>
                    <a:gd name="T6" fmla="*/ 229 w 229"/>
                    <a:gd name="T7" fmla="*/ 279 h 1632"/>
                    <a:gd name="T8" fmla="*/ 4 w 229"/>
                    <a:gd name="T9" fmla="*/ 0 h 1632"/>
                  </a:gdLst>
                  <a:ahLst/>
                  <a:cxnLst>
                    <a:cxn ang="0">
                      <a:pos x="T0" y="T1"/>
                    </a:cxn>
                    <a:cxn ang="0">
                      <a:pos x="T2" y="T3"/>
                    </a:cxn>
                    <a:cxn ang="0">
                      <a:pos x="T4" y="T5"/>
                    </a:cxn>
                    <a:cxn ang="0">
                      <a:pos x="T6" y="T7"/>
                    </a:cxn>
                    <a:cxn ang="0">
                      <a:pos x="T8" y="T9"/>
                    </a:cxn>
                  </a:cxnLst>
                  <a:rect l="0" t="0" r="r" b="b"/>
                  <a:pathLst>
                    <a:path w="229" h="1632">
                      <a:moveTo>
                        <a:pt x="4" y="0"/>
                      </a:moveTo>
                      <a:lnTo>
                        <a:pt x="0" y="1632"/>
                      </a:lnTo>
                      <a:lnTo>
                        <a:pt x="229" y="1591"/>
                      </a:lnTo>
                      <a:lnTo>
                        <a:pt x="229" y="279"/>
                      </a:lnTo>
                      <a:lnTo>
                        <a:pt x="4"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0" name="Freeform 71"/>
                <p:cNvSpPr/>
                <p:nvPr/>
              </p:nvSpPr>
              <p:spPr bwMode="auto">
                <a:xfrm>
                  <a:off x="3046079" y="2119973"/>
                  <a:ext cx="13457" cy="33321"/>
                </a:xfrm>
                <a:custGeom>
                  <a:avLst/>
                  <a:gdLst>
                    <a:gd name="T0" fmla="*/ 36 w 92"/>
                    <a:gd name="T1" fmla="*/ 0 h 229"/>
                    <a:gd name="T2" fmla="*/ 0 w 92"/>
                    <a:gd name="T3" fmla="*/ 229 h 229"/>
                    <a:gd name="T4" fmla="*/ 92 w 92"/>
                    <a:gd name="T5" fmla="*/ 229 h 229"/>
                    <a:gd name="T6" fmla="*/ 36 w 92"/>
                    <a:gd name="T7" fmla="*/ 0 h 229"/>
                  </a:gdLst>
                  <a:ahLst/>
                  <a:cxnLst>
                    <a:cxn ang="0">
                      <a:pos x="T0" y="T1"/>
                    </a:cxn>
                    <a:cxn ang="0">
                      <a:pos x="T2" y="T3"/>
                    </a:cxn>
                    <a:cxn ang="0">
                      <a:pos x="T4" y="T5"/>
                    </a:cxn>
                    <a:cxn ang="0">
                      <a:pos x="T6" y="T7"/>
                    </a:cxn>
                  </a:cxnLst>
                  <a:rect l="0" t="0" r="r" b="b"/>
                  <a:pathLst>
                    <a:path w="92" h="229">
                      <a:moveTo>
                        <a:pt x="36" y="0"/>
                      </a:moveTo>
                      <a:lnTo>
                        <a:pt x="0" y="229"/>
                      </a:lnTo>
                      <a:lnTo>
                        <a:pt x="92" y="229"/>
                      </a:lnTo>
                      <a:lnTo>
                        <a:pt x="36"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1" name="Freeform 72"/>
                <p:cNvSpPr/>
                <p:nvPr/>
              </p:nvSpPr>
              <p:spPr bwMode="auto">
                <a:xfrm>
                  <a:off x="2932658" y="2160984"/>
                  <a:ext cx="239657" cy="89711"/>
                </a:xfrm>
                <a:custGeom>
                  <a:avLst/>
                  <a:gdLst>
                    <a:gd name="T0" fmla="*/ 0 w 1642"/>
                    <a:gd name="T1" fmla="*/ 616 h 616"/>
                    <a:gd name="T2" fmla="*/ 1642 w 1642"/>
                    <a:gd name="T3" fmla="*/ 616 h 616"/>
                    <a:gd name="T4" fmla="*/ 837 w 1642"/>
                    <a:gd name="T5" fmla="*/ 4 h 616"/>
                    <a:gd name="T6" fmla="*/ 0 w 1642"/>
                    <a:gd name="T7" fmla="*/ 616 h 616"/>
                  </a:gdLst>
                  <a:ahLst/>
                  <a:cxnLst>
                    <a:cxn ang="0">
                      <a:pos x="T0" y="T1"/>
                    </a:cxn>
                    <a:cxn ang="0">
                      <a:pos x="T2" y="T3"/>
                    </a:cxn>
                    <a:cxn ang="0">
                      <a:pos x="T4" y="T5"/>
                    </a:cxn>
                    <a:cxn ang="0">
                      <a:pos x="T6" y="T7"/>
                    </a:cxn>
                  </a:cxnLst>
                  <a:rect l="0" t="0" r="r" b="b"/>
                  <a:pathLst>
                    <a:path w="1642" h="616">
                      <a:moveTo>
                        <a:pt x="0" y="616"/>
                      </a:moveTo>
                      <a:lnTo>
                        <a:pt x="1642" y="616"/>
                      </a:lnTo>
                      <a:cubicBezTo>
                        <a:pt x="1642" y="616"/>
                        <a:pt x="1443" y="0"/>
                        <a:pt x="837" y="4"/>
                      </a:cubicBezTo>
                      <a:cubicBezTo>
                        <a:pt x="232" y="8"/>
                        <a:pt x="49" y="477"/>
                        <a:pt x="0" y="616"/>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3" name="Rectangle 73"/>
                <p:cNvSpPr>
                  <a:spLocks noChangeArrowheads="1"/>
                </p:cNvSpPr>
                <p:nvPr/>
              </p:nvSpPr>
              <p:spPr bwMode="auto">
                <a:xfrm>
                  <a:off x="2907667" y="2260948"/>
                  <a:ext cx="286435" cy="9612"/>
                </a:xfrm>
                <a:prstGeom prst="rect">
                  <a:avLst/>
                </a:pr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4" name="Freeform 74"/>
                <p:cNvSpPr/>
                <p:nvPr/>
              </p:nvSpPr>
              <p:spPr bwMode="auto">
                <a:xfrm>
                  <a:off x="3230628" y="2544179"/>
                  <a:ext cx="99964" cy="49982"/>
                </a:xfrm>
                <a:custGeom>
                  <a:avLst/>
                  <a:gdLst>
                    <a:gd name="T0" fmla="*/ 553 w 689"/>
                    <a:gd name="T1" fmla="*/ 338 h 346"/>
                    <a:gd name="T2" fmla="*/ 553 w 689"/>
                    <a:gd name="T3" fmla="*/ 100 h 346"/>
                    <a:gd name="T4" fmla="*/ 427 w 689"/>
                    <a:gd name="T5" fmla="*/ 100 h 346"/>
                    <a:gd name="T6" fmla="*/ 427 w 689"/>
                    <a:gd name="T7" fmla="*/ 336 h 346"/>
                    <a:gd name="T8" fmla="*/ 282 w 689"/>
                    <a:gd name="T9" fmla="*/ 336 h 346"/>
                    <a:gd name="T10" fmla="*/ 282 w 689"/>
                    <a:gd name="T11" fmla="*/ 98 h 346"/>
                    <a:gd name="T12" fmla="*/ 142 w 689"/>
                    <a:gd name="T13" fmla="*/ 98 h 346"/>
                    <a:gd name="T14" fmla="*/ 142 w 689"/>
                    <a:gd name="T15" fmla="*/ 346 h 346"/>
                    <a:gd name="T16" fmla="*/ 0 w 689"/>
                    <a:gd name="T17" fmla="*/ 346 h 346"/>
                    <a:gd name="T18" fmla="*/ 0 w 689"/>
                    <a:gd name="T19" fmla="*/ 0 h 346"/>
                    <a:gd name="T20" fmla="*/ 689 w 689"/>
                    <a:gd name="T21" fmla="*/ 0 h 346"/>
                    <a:gd name="T22" fmla="*/ 689 w 689"/>
                    <a:gd name="T23" fmla="*/ 340 h 346"/>
                    <a:gd name="T24" fmla="*/ 553 w 689"/>
                    <a:gd name="T25" fmla="*/ 33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9" h="346">
                      <a:moveTo>
                        <a:pt x="553" y="338"/>
                      </a:moveTo>
                      <a:lnTo>
                        <a:pt x="553" y="100"/>
                      </a:lnTo>
                      <a:lnTo>
                        <a:pt x="427" y="100"/>
                      </a:lnTo>
                      <a:lnTo>
                        <a:pt x="427" y="336"/>
                      </a:lnTo>
                      <a:lnTo>
                        <a:pt x="282" y="336"/>
                      </a:lnTo>
                      <a:lnTo>
                        <a:pt x="282" y="98"/>
                      </a:lnTo>
                      <a:lnTo>
                        <a:pt x="142" y="98"/>
                      </a:lnTo>
                      <a:lnTo>
                        <a:pt x="142" y="346"/>
                      </a:lnTo>
                      <a:lnTo>
                        <a:pt x="0" y="346"/>
                      </a:lnTo>
                      <a:lnTo>
                        <a:pt x="0" y="0"/>
                      </a:lnTo>
                      <a:lnTo>
                        <a:pt x="689" y="0"/>
                      </a:lnTo>
                      <a:lnTo>
                        <a:pt x="689" y="340"/>
                      </a:lnTo>
                      <a:lnTo>
                        <a:pt x="553" y="338"/>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5" name="Freeform 75"/>
                <p:cNvSpPr/>
                <p:nvPr/>
              </p:nvSpPr>
              <p:spPr bwMode="auto">
                <a:xfrm>
                  <a:off x="3230628" y="2470488"/>
                  <a:ext cx="20505" cy="58953"/>
                </a:xfrm>
                <a:custGeom>
                  <a:avLst/>
                  <a:gdLst>
                    <a:gd name="T0" fmla="*/ 140 w 140"/>
                    <a:gd name="T1" fmla="*/ 0 h 404"/>
                    <a:gd name="T2" fmla="*/ 140 w 140"/>
                    <a:gd name="T3" fmla="*/ 404 h 404"/>
                    <a:gd name="T4" fmla="*/ 0 w 140"/>
                    <a:gd name="T5" fmla="*/ 404 h 404"/>
                    <a:gd name="T6" fmla="*/ 0 w 140"/>
                    <a:gd name="T7" fmla="*/ 11 h 404"/>
                    <a:gd name="T8" fmla="*/ 140 w 140"/>
                    <a:gd name="T9" fmla="*/ 0 h 404"/>
                  </a:gdLst>
                  <a:ahLst/>
                  <a:cxnLst>
                    <a:cxn ang="0">
                      <a:pos x="T0" y="T1"/>
                    </a:cxn>
                    <a:cxn ang="0">
                      <a:pos x="T2" y="T3"/>
                    </a:cxn>
                    <a:cxn ang="0">
                      <a:pos x="T4" y="T5"/>
                    </a:cxn>
                    <a:cxn ang="0">
                      <a:pos x="T6" y="T7"/>
                    </a:cxn>
                    <a:cxn ang="0">
                      <a:pos x="T8" y="T9"/>
                    </a:cxn>
                  </a:cxnLst>
                  <a:rect l="0" t="0" r="r" b="b"/>
                  <a:pathLst>
                    <a:path w="140" h="404">
                      <a:moveTo>
                        <a:pt x="140" y="0"/>
                      </a:moveTo>
                      <a:lnTo>
                        <a:pt x="140" y="404"/>
                      </a:lnTo>
                      <a:lnTo>
                        <a:pt x="0" y="404"/>
                      </a:lnTo>
                      <a:lnTo>
                        <a:pt x="0" y="11"/>
                      </a:lnTo>
                      <a:lnTo>
                        <a:pt x="14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6" name="Freeform 76"/>
                <p:cNvSpPr/>
                <p:nvPr/>
              </p:nvSpPr>
              <p:spPr bwMode="auto">
                <a:xfrm>
                  <a:off x="3272920" y="2467284"/>
                  <a:ext cx="19224" cy="62157"/>
                </a:xfrm>
                <a:custGeom>
                  <a:avLst/>
                  <a:gdLst>
                    <a:gd name="T0" fmla="*/ 132 w 132"/>
                    <a:gd name="T1" fmla="*/ 0 h 428"/>
                    <a:gd name="T2" fmla="*/ 132 w 132"/>
                    <a:gd name="T3" fmla="*/ 428 h 428"/>
                    <a:gd name="T4" fmla="*/ 0 w 132"/>
                    <a:gd name="T5" fmla="*/ 428 h 428"/>
                    <a:gd name="T6" fmla="*/ 0 w 132"/>
                    <a:gd name="T7" fmla="*/ 6 h 428"/>
                    <a:gd name="T8" fmla="*/ 132 w 132"/>
                    <a:gd name="T9" fmla="*/ 0 h 428"/>
                  </a:gdLst>
                  <a:ahLst/>
                  <a:cxnLst>
                    <a:cxn ang="0">
                      <a:pos x="T0" y="T1"/>
                    </a:cxn>
                    <a:cxn ang="0">
                      <a:pos x="T2" y="T3"/>
                    </a:cxn>
                    <a:cxn ang="0">
                      <a:pos x="T4" y="T5"/>
                    </a:cxn>
                    <a:cxn ang="0">
                      <a:pos x="T6" y="T7"/>
                    </a:cxn>
                    <a:cxn ang="0">
                      <a:pos x="T8" y="T9"/>
                    </a:cxn>
                  </a:cxnLst>
                  <a:rect l="0" t="0" r="r" b="b"/>
                  <a:pathLst>
                    <a:path w="132" h="428">
                      <a:moveTo>
                        <a:pt x="132" y="0"/>
                      </a:moveTo>
                      <a:lnTo>
                        <a:pt x="132" y="428"/>
                      </a:lnTo>
                      <a:lnTo>
                        <a:pt x="0" y="428"/>
                      </a:lnTo>
                      <a:lnTo>
                        <a:pt x="0" y="6"/>
                      </a:lnTo>
                      <a:lnTo>
                        <a:pt x="132"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7" name="Freeform 77"/>
                <p:cNvSpPr/>
                <p:nvPr/>
              </p:nvSpPr>
              <p:spPr bwMode="auto">
                <a:xfrm>
                  <a:off x="3313290" y="2462157"/>
                  <a:ext cx="16661" cy="66002"/>
                </a:xfrm>
                <a:custGeom>
                  <a:avLst/>
                  <a:gdLst>
                    <a:gd name="T0" fmla="*/ 118 w 118"/>
                    <a:gd name="T1" fmla="*/ 0 h 451"/>
                    <a:gd name="T2" fmla="*/ 118 w 118"/>
                    <a:gd name="T3" fmla="*/ 451 h 451"/>
                    <a:gd name="T4" fmla="*/ 0 w 118"/>
                    <a:gd name="T5" fmla="*/ 451 h 451"/>
                    <a:gd name="T6" fmla="*/ 0 w 118"/>
                    <a:gd name="T7" fmla="*/ 15 h 451"/>
                    <a:gd name="T8" fmla="*/ 118 w 118"/>
                    <a:gd name="T9" fmla="*/ 0 h 451"/>
                  </a:gdLst>
                  <a:ahLst/>
                  <a:cxnLst>
                    <a:cxn ang="0">
                      <a:pos x="T0" y="T1"/>
                    </a:cxn>
                    <a:cxn ang="0">
                      <a:pos x="T2" y="T3"/>
                    </a:cxn>
                    <a:cxn ang="0">
                      <a:pos x="T4" y="T5"/>
                    </a:cxn>
                    <a:cxn ang="0">
                      <a:pos x="T6" y="T7"/>
                    </a:cxn>
                    <a:cxn ang="0">
                      <a:pos x="T8" y="T9"/>
                    </a:cxn>
                  </a:cxnLst>
                  <a:rect l="0" t="0" r="r" b="b"/>
                  <a:pathLst>
                    <a:path w="118" h="451">
                      <a:moveTo>
                        <a:pt x="118" y="0"/>
                      </a:moveTo>
                      <a:lnTo>
                        <a:pt x="118" y="451"/>
                      </a:lnTo>
                      <a:lnTo>
                        <a:pt x="0" y="451"/>
                      </a:lnTo>
                      <a:lnTo>
                        <a:pt x="0" y="15"/>
                      </a:lnTo>
                      <a:lnTo>
                        <a:pt x="118"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8" name="Freeform 78"/>
                <p:cNvSpPr/>
                <p:nvPr/>
              </p:nvSpPr>
              <p:spPr bwMode="auto">
                <a:xfrm>
                  <a:off x="3352379" y="2459594"/>
                  <a:ext cx="13457" cy="133285"/>
                </a:xfrm>
                <a:custGeom>
                  <a:avLst/>
                  <a:gdLst>
                    <a:gd name="T0" fmla="*/ 0 w 94"/>
                    <a:gd name="T1" fmla="*/ 0 h 917"/>
                    <a:gd name="T2" fmla="*/ 0 w 94"/>
                    <a:gd name="T3" fmla="*/ 917 h 917"/>
                    <a:gd name="T4" fmla="*/ 94 w 94"/>
                    <a:gd name="T5" fmla="*/ 917 h 917"/>
                    <a:gd name="T6" fmla="*/ 94 w 94"/>
                    <a:gd name="T7" fmla="*/ 112 h 917"/>
                    <a:gd name="T8" fmla="*/ 0 w 94"/>
                    <a:gd name="T9" fmla="*/ 0 h 917"/>
                  </a:gdLst>
                  <a:ahLst/>
                  <a:cxnLst>
                    <a:cxn ang="0">
                      <a:pos x="T0" y="T1"/>
                    </a:cxn>
                    <a:cxn ang="0">
                      <a:pos x="T2" y="T3"/>
                    </a:cxn>
                    <a:cxn ang="0">
                      <a:pos x="T4" y="T5"/>
                    </a:cxn>
                    <a:cxn ang="0">
                      <a:pos x="T6" y="T7"/>
                    </a:cxn>
                    <a:cxn ang="0">
                      <a:pos x="T8" y="T9"/>
                    </a:cxn>
                  </a:cxnLst>
                  <a:rect l="0" t="0" r="r" b="b"/>
                  <a:pathLst>
                    <a:path w="94" h="917">
                      <a:moveTo>
                        <a:pt x="0" y="0"/>
                      </a:moveTo>
                      <a:lnTo>
                        <a:pt x="0" y="917"/>
                      </a:lnTo>
                      <a:lnTo>
                        <a:pt x="94" y="917"/>
                      </a:lnTo>
                      <a:lnTo>
                        <a:pt x="94" y="112"/>
                      </a:lnTo>
                      <a:lnTo>
                        <a:pt x="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88" name="Freeform 83"/>
                <p:cNvSpPr/>
                <p:nvPr/>
              </p:nvSpPr>
              <p:spPr bwMode="auto">
                <a:xfrm>
                  <a:off x="3015321" y="2467924"/>
                  <a:ext cx="73692" cy="125596"/>
                </a:xfrm>
                <a:custGeom>
                  <a:avLst/>
                  <a:gdLst>
                    <a:gd name="T0" fmla="*/ 0 w 508"/>
                    <a:gd name="T1" fmla="*/ 862 h 862"/>
                    <a:gd name="T2" fmla="*/ 508 w 508"/>
                    <a:gd name="T3" fmla="*/ 862 h 862"/>
                    <a:gd name="T4" fmla="*/ 508 w 508"/>
                    <a:gd name="T5" fmla="*/ 254 h 862"/>
                    <a:gd name="T6" fmla="*/ 254 w 508"/>
                    <a:gd name="T7" fmla="*/ 0 h 862"/>
                    <a:gd name="T8" fmla="*/ 254 w 508"/>
                    <a:gd name="T9" fmla="*/ 0 h 862"/>
                    <a:gd name="T10" fmla="*/ 0 w 508"/>
                    <a:gd name="T11" fmla="*/ 254 h 862"/>
                    <a:gd name="T12" fmla="*/ 0 w 508"/>
                    <a:gd name="T13" fmla="*/ 862 h 862"/>
                  </a:gdLst>
                  <a:ahLst/>
                  <a:cxnLst>
                    <a:cxn ang="0">
                      <a:pos x="T0" y="T1"/>
                    </a:cxn>
                    <a:cxn ang="0">
                      <a:pos x="T2" y="T3"/>
                    </a:cxn>
                    <a:cxn ang="0">
                      <a:pos x="T4" y="T5"/>
                    </a:cxn>
                    <a:cxn ang="0">
                      <a:pos x="T6" y="T7"/>
                    </a:cxn>
                    <a:cxn ang="0">
                      <a:pos x="T8" y="T9"/>
                    </a:cxn>
                    <a:cxn ang="0">
                      <a:pos x="T10" y="T11"/>
                    </a:cxn>
                    <a:cxn ang="0">
                      <a:pos x="T12" y="T13"/>
                    </a:cxn>
                  </a:cxnLst>
                  <a:rect l="0" t="0" r="r" b="b"/>
                  <a:pathLst>
                    <a:path w="508" h="862">
                      <a:moveTo>
                        <a:pt x="0" y="862"/>
                      </a:moveTo>
                      <a:lnTo>
                        <a:pt x="508" y="862"/>
                      </a:lnTo>
                      <a:lnTo>
                        <a:pt x="508" y="254"/>
                      </a:lnTo>
                      <a:cubicBezTo>
                        <a:pt x="508" y="114"/>
                        <a:pt x="394" y="0"/>
                        <a:pt x="254" y="0"/>
                      </a:cubicBezTo>
                      <a:lnTo>
                        <a:pt x="254" y="0"/>
                      </a:lnTo>
                      <a:cubicBezTo>
                        <a:pt x="114" y="0"/>
                        <a:pt x="0" y="114"/>
                        <a:pt x="0" y="254"/>
                      </a:cubicBezTo>
                      <a:lnTo>
                        <a:pt x="0" y="862"/>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89" name="Freeform 86"/>
                <p:cNvSpPr/>
                <p:nvPr/>
              </p:nvSpPr>
              <p:spPr bwMode="auto">
                <a:xfrm>
                  <a:off x="2775023" y="2544179"/>
                  <a:ext cx="100605" cy="49982"/>
                </a:xfrm>
                <a:custGeom>
                  <a:avLst/>
                  <a:gdLst>
                    <a:gd name="T0" fmla="*/ 136 w 689"/>
                    <a:gd name="T1" fmla="*/ 338 h 346"/>
                    <a:gd name="T2" fmla="*/ 136 w 689"/>
                    <a:gd name="T3" fmla="*/ 100 h 346"/>
                    <a:gd name="T4" fmla="*/ 262 w 689"/>
                    <a:gd name="T5" fmla="*/ 100 h 346"/>
                    <a:gd name="T6" fmla="*/ 262 w 689"/>
                    <a:gd name="T7" fmla="*/ 336 h 346"/>
                    <a:gd name="T8" fmla="*/ 406 w 689"/>
                    <a:gd name="T9" fmla="*/ 336 h 346"/>
                    <a:gd name="T10" fmla="*/ 406 w 689"/>
                    <a:gd name="T11" fmla="*/ 98 h 346"/>
                    <a:gd name="T12" fmla="*/ 546 w 689"/>
                    <a:gd name="T13" fmla="*/ 98 h 346"/>
                    <a:gd name="T14" fmla="*/ 546 w 689"/>
                    <a:gd name="T15" fmla="*/ 346 h 346"/>
                    <a:gd name="T16" fmla="*/ 689 w 689"/>
                    <a:gd name="T17" fmla="*/ 346 h 346"/>
                    <a:gd name="T18" fmla="*/ 689 w 689"/>
                    <a:gd name="T19" fmla="*/ 0 h 346"/>
                    <a:gd name="T20" fmla="*/ 0 w 689"/>
                    <a:gd name="T21" fmla="*/ 0 h 346"/>
                    <a:gd name="T22" fmla="*/ 0 w 689"/>
                    <a:gd name="T23" fmla="*/ 340 h 346"/>
                    <a:gd name="T24" fmla="*/ 136 w 689"/>
                    <a:gd name="T25" fmla="*/ 33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9" h="346">
                      <a:moveTo>
                        <a:pt x="136" y="338"/>
                      </a:moveTo>
                      <a:lnTo>
                        <a:pt x="136" y="100"/>
                      </a:lnTo>
                      <a:lnTo>
                        <a:pt x="262" y="100"/>
                      </a:lnTo>
                      <a:lnTo>
                        <a:pt x="262" y="336"/>
                      </a:lnTo>
                      <a:lnTo>
                        <a:pt x="406" y="336"/>
                      </a:lnTo>
                      <a:lnTo>
                        <a:pt x="406" y="98"/>
                      </a:lnTo>
                      <a:lnTo>
                        <a:pt x="546" y="98"/>
                      </a:lnTo>
                      <a:lnTo>
                        <a:pt x="546" y="346"/>
                      </a:lnTo>
                      <a:lnTo>
                        <a:pt x="689" y="346"/>
                      </a:lnTo>
                      <a:lnTo>
                        <a:pt x="689" y="0"/>
                      </a:lnTo>
                      <a:lnTo>
                        <a:pt x="0" y="0"/>
                      </a:lnTo>
                      <a:lnTo>
                        <a:pt x="0" y="340"/>
                      </a:lnTo>
                      <a:lnTo>
                        <a:pt x="136" y="338"/>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0" name="Freeform 87"/>
                <p:cNvSpPr/>
                <p:nvPr/>
              </p:nvSpPr>
              <p:spPr bwMode="auto">
                <a:xfrm>
                  <a:off x="2855122" y="2470488"/>
                  <a:ext cx="20505" cy="58953"/>
                </a:xfrm>
                <a:custGeom>
                  <a:avLst/>
                  <a:gdLst>
                    <a:gd name="T0" fmla="*/ 0 w 141"/>
                    <a:gd name="T1" fmla="*/ 0 h 404"/>
                    <a:gd name="T2" fmla="*/ 0 w 141"/>
                    <a:gd name="T3" fmla="*/ 404 h 404"/>
                    <a:gd name="T4" fmla="*/ 141 w 141"/>
                    <a:gd name="T5" fmla="*/ 404 h 404"/>
                    <a:gd name="T6" fmla="*/ 141 w 141"/>
                    <a:gd name="T7" fmla="*/ 11 h 404"/>
                    <a:gd name="T8" fmla="*/ 0 w 141"/>
                    <a:gd name="T9" fmla="*/ 0 h 404"/>
                  </a:gdLst>
                  <a:ahLst/>
                  <a:cxnLst>
                    <a:cxn ang="0">
                      <a:pos x="T0" y="T1"/>
                    </a:cxn>
                    <a:cxn ang="0">
                      <a:pos x="T2" y="T3"/>
                    </a:cxn>
                    <a:cxn ang="0">
                      <a:pos x="T4" y="T5"/>
                    </a:cxn>
                    <a:cxn ang="0">
                      <a:pos x="T6" y="T7"/>
                    </a:cxn>
                    <a:cxn ang="0">
                      <a:pos x="T8" y="T9"/>
                    </a:cxn>
                  </a:cxnLst>
                  <a:rect l="0" t="0" r="r" b="b"/>
                  <a:pathLst>
                    <a:path w="141" h="404">
                      <a:moveTo>
                        <a:pt x="0" y="0"/>
                      </a:moveTo>
                      <a:lnTo>
                        <a:pt x="0" y="404"/>
                      </a:lnTo>
                      <a:lnTo>
                        <a:pt x="141" y="404"/>
                      </a:lnTo>
                      <a:lnTo>
                        <a:pt x="141" y="11"/>
                      </a:lnTo>
                      <a:lnTo>
                        <a:pt x="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1" name="Freeform 88"/>
                <p:cNvSpPr/>
                <p:nvPr/>
              </p:nvSpPr>
              <p:spPr bwMode="auto">
                <a:xfrm>
                  <a:off x="2814111" y="2467284"/>
                  <a:ext cx="19224" cy="62157"/>
                </a:xfrm>
                <a:custGeom>
                  <a:avLst/>
                  <a:gdLst>
                    <a:gd name="T0" fmla="*/ 0 w 132"/>
                    <a:gd name="T1" fmla="*/ 0 h 428"/>
                    <a:gd name="T2" fmla="*/ 0 w 132"/>
                    <a:gd name="T3" fmla="*/ 428 h 428"/>
                    <a:gd name="T4" fmla="*/ 132 w 132"/>
                    <a:gd name="T5" fmla="*/ 428 h 428"/>
                    <a:gd name="T6" fmla="*/ 132 w 132"/>
                    <a:gd name="T7" fmla="*/ 6 h 428"/>
                    <a:gd name="T8" fmla="*/ 0 w 132"/>
                    <a:gd name="T9" fmla="*/ 0 h 428"/>
                  </a:gdLst>
                  <a:ahLst/>
                  <a:cxnLst>
                    <a:cxn ang="0">
                      <a:pos x="T0" y="T1"/>
                    </a:cxn>
                    <a:cxn ang="0">
                      <a:pos x="T2" y="T3"/>
                    </a:cxn>
                    <a:cxn ang="0">
                      <a:pos x="T4" y="T5"/>
                    </a:cxn>
                    <a:cxn ang="0">
                      <a:pos x="T6" y="T7"/>
                    </a:cxn>
                    <a:cxn ang="0">
                      <a:pos x="T8" y="T9"/>
                    </a:cxn>
                  </a:cxnLst>
                  <a:rect l="0" t="0" r="r" b="b"/>
                  <a:pathLst>
                    <a:path w="132" h="428">
                      <a:moveTo>
                        <a:pt x="0" y="0"/>
                      </a:moveTo>
                      <a:lnTo>
                        <a:pt x="0" y="428"/>
                      </a:lnTo>
                      <a:lnTo>
                        <a:pt x="132" y="428"/>
                      </a:lnTo>
                      <a:lnTo>
                        <a:pt x="132" y="6"/>
                      </a:lnTo>
                      <a:lnTo>
                        <a:pt x="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2" name="Freeform 89"/>
                <p:cNvSpPr/>
                <p:nvPr/>
              </p:nvSpPr>
              <p:spPr bwMode="auto">
                <a:xfrm>
                  <a:off x="2775664" y="2462157"/>
                  <a:ext cx="17302" cy="66002"/>
                </a:xfrm>
                <a:custGeom>
                  <a:avLst/>
                  <a:gdLst>
                    <a:gd name="T0" fmla="*/ 0 w 117"/>
                    <a:gd name="T1" fmla="*/ 0 h 451"/>
                    <a:gd name="T2" fmla="*/ 0 w 117"/>
                    <a:gd name="T3" fmla="*/ 451 h 451"/>
                    <a:gd name="T4" fmla="*/ 117 w 117"/>
                    <a:gd name="T5" fmla="*/ 451 h 451"/>
                    <a:gd name="T6" fmla="*/ 117 w 117"/>
                    <a:gd name="T7" fmla="*/ 15 h 451"/>
                    <a:gd name="T8" fmla="*/ 0 w 117"/>
                    <a:gd name="T9" fmla="*/ 0 h 451"/>
                  </a:gdLst>
                  <a:ahLst/>
                  <a:cxnLst>
                    <a:cxn ang="0">
                      <a:pos x="T0" y="T1"/>
                    </a:cxn>
                    <a:cxn ang="0">
                      <a:pos x="T2" y="T3"/>
                    </a:cxn>
                    <a:cxn ang="0">
                      <a:pos x="T4" y="T5"/>
                    </a:cxn>
                    <a:cxn ang="0">
                      <a:pos x="T6" y="T7"/>
                    </a:cxn>
                    <a:cxn ang="0">
                      <a:pos x="T8" y="T9"/>
                    </a:cxn>
                  </a:cxnLst>
                  <a:rect l="0" t="0" r="r" b="b"/>
                  <a:pathLst>
                    <a:path w="117" h="451">
                      <a:moveTo>
                        <a:pt x="0" y="0"/>
                      </a:moveTo>
                      <a:lnTo>
                        <a:pt x="0" y="451"/>
                      </a:lnTo>
                      <a:lnTo>
                        <a:pt x="117" y="451"/>
                      </a:lnTo>
                      <a:lnTo>
                        <a:pt x="117" y="15"/>
                      </a:lnTo>
                      <a:lnTo>
                        <a:pt x="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3" name="Freeform 90"/>
                <p:cNvSpPr/>
                <p:nvPr/>
              </p:nvSpPr>
              <p:spPr bwMode="auto">
                <a:xfrm>
                  <a:off x="2739779" y="2459594"/>
                  <a:ext cx="14097" cy="133285"/>
                </a:xfrm>
                <a:custGeom>
                  <a:avLst/>
                  <a:gdLst>
                    <a:gd name="T0" fmla="*/ 93 w 93"/>
                    <a:gd name="T1" fmla="*/ 0 h 917"/>
                    <a:gd name="T2" fmla="*/ 93 w 93"/>
                    <a:gd name="T3" fmla="*/ 917 h 917"/>
                    <a:gd name="T4" fmla="*/ 0 w 93"/>
                    <a:gd name="T5" fmla="*/ 917 h 917"/>
                    <a:gd name="T6" fmla="*/ 0 w 93"/>
                    <a:gd name="T7" fmla="*/ 112 h 917"/>
                    <a:gd name="T8" fmla="*/ 93 w 93"/>
                    <a:gd name="T9" fmla="*/ 0 h 917"/>
                  </a:gdLst>
                  <a:ahLst/>
                  <a:cxnLst>
                    <a:cxn ang="0">
                      <a:pos x="T0" y="T1"/>
                    </a:cxn>
                    <a:cxn ang="0">
                      <a:pos x="T2" y="T3"/>
                    </a:cxn>
                    <a:cxn ang="0">
                      <a:pos x="T4" y="T5"/>
                    </a:cxn>
                    <a:cxn ang="0">
                      <a:pos x="T6" y="T7"/>
                    </a:cxn>
                    <a:cxn ang="0">
                      <a:pos x="T8" y="T9"/>
                    </a:cxn>
                  </a:cxnLst>
                  <a:rect l="0" t="0" r="r" b="b"/>
                  <a:pathLst>
                    <a:path w="93" h="917">
                      <a:moveTo>
                        <a:pt x="93" y="0"/>
                      </a:moveTo>
                      <a:lnTo>
                        <a:pt x="93" y="917"/>
                      </a:lnTo>
                      <a:lnTo>
                        <a:pt x="0" y="917"/>
                      </a:lnTo>
                      <a:lnTo>
                        <a:pt x="0" y="112"/>
                      </a:lnTo>
                      <a:lnTo>
                        <a:pt x="93"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4" name="Freeform 96"/>
                <p:cNvSpPr/>
                <p:nvPr/>
              </p:nvSpPr>
              <p:spPr bwMode="auto">
                <a:xfrm>
                  <a:off x="2655835" y="2354504"/>
                  <a:ext cx="33321" cy="238376"/>
                </a:xfrm>
                <a:custGeom>
                  <a:avLst/>
                  <a:gdLst>
                    <a:gd name="T0" fmla="*/ 226 w 230"/>
                    <a:gd name="T1" fmla="*/ 0 h 1632"/>
                    <a:gd name="T2" fmla="*/ 230 w 230"/>
                    <a:gd name="T3" fmla="*/ 1632 h 1632"/>
                    <a:gd name="T4" fmla="*/ 0 w 230"/>
                    <a:gd name="T5" fmla="*/ 1591 h 1632"/>
                    <a:gd name="T6" fmla="*/ 0 w 230"/>
                    <a:gd name="T7" fmla="*/ 279 h 1632"/>
                    <a:gd name="T8" fmla="*/ 226 w 230"/>
                    <a:gd name="T9" fmla="*/ 0 h 1632"/>
                  </a:gdLst>
                  <a:ahLst/>
                  <a:cxnLst>
                    <a:cxn ang="0">
                      <a:pos x="T0" y="T1"/>
                    </a:cxn>
                    <a:cxn ang="0">
                      <a:pos x="T2" y="T3"/>
                    </a:cxn>
                    <a:cxn ang="0">
                      <a:pos x="T4" y="T5"/>
                    </a:cxn>
                    <a:cxn ang="0">
                      <a:pos x="T6" y="T7"/>
                    </a:cxn>
                    <a:cxn ang="0">
                      <a:pos x="T8" y="T9"/>
                    </a:cxn>
                  </a:cxnLst>
                  <a:rect l="0" t="0" r="r" b="b"/>
                  <a:pathLst>
                    <a:path w="230" h="1632">
                      <a:moveTo>
                        <a:pt x="226" y="0"/>
                      </a:moveTo>
                      <a:lnTo>
                        <a:pt x="230" y="1632"/>
                      </a:lnTo>
                      <a:lnTo>
                        <a:pt x="0" y="1591"/>
                      </a:lnTo>
                      <a:lnTo>
                        <a:pt x="0" y="279"/>
                      </a:lnTo>
                      <a:lnTo>
                        <a:pt x="226"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grpSp>
          <p:sp>
            <p:nvSpPr>
              <p:cNvPr id="95" name="椭圆 94"/>
              <p:cNvSpPr/>
              <p:nvPr/>
            </p:nvSpPr>
            <p:spPr>
              <a:xfrm>
                <a:off x="11616276" y="6396038"/>
                <a:ext cx="303212" cy="303212"/>
              </a:xfrm>
              <a:prstGeom prst="ellipse">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nvGrpSpPr>
          <p:cNvPr id="7" name="组合 6"/>
          <p:cNvGrpSpPr/>
          <p:nvPr/>
        </p:nvGrpSpPr>
        <p:grpSpPr>
          <a:xfrm>
            <a:off x="7346872" y="5037596"/>
            <a:ext cx="4574207" cy="1247140"/>
            <a:chOff x="1736" y="3008"/>
            <a:chExt cx="4883" cy="1964"/>
          </a:xfrm>
        </p:grpSpPr>
        <p:grpSp>
          <p:nvGrpSpPr>
            <p:cNvPr id="8" name="is1îďê"/>
            <p:cNvGrpSpPr/>
            <p:nvPr/>
          </p:nvGrpSpPr>
          <p:grpSpPr>
            <a:xfrm>
              <a:off x="1736" y="3151"/>
              <a:ext cx="4883" cy="1821"/>
              <a:chOff x="1008062" y="2093905"/>
              <a:chExt cx="2304480" cy="1465496"/>
            </a:xfrm>
          </p:grpSpPr>
          <p:sp>
            <p:nvSpPr>
              <p:cNvPr id="20" name="ïṩļiḋé"/>
              <p:cNvSpPr/>
              <p:nvPr/>
            </p:nvSpPr>
            <p:spPr>
              <a:xfrm>
                <a:off x="1008062" y="2671734"/>
                <a:ext cx="2304480" cy="887667"/>
              </a:xfrm>
              <a:prstGeom prst="roundRect">
                <a:avLst>
                  <a:gd name="adj" fmla="val 6226"/>
                </a:avLst>
              </a:prstGeom>
              <a:solidFill>
                <a:schemeClr val="bg1">
                  <a:lumMod val="95000"/>
                </a:schemeClr>
              </a:solidFill>
              <a:effectLst/>
            </p:spPr>
            <p:txBody>
              <a:bodyPr wrap="square" lIns="68580" tIns="274320" rIns="68580" bIns="137160">
                <a:normAutofit/>
              </a:bodyPr>
              <a:lstStyle/>
              <a:p>
                <a:pPr defTabSz="914400">
                  <a:spcBef>
                    <a:spcPct val="20000"/>
                  </a:spcBef>
                  <a:defRPr/>
                </a:pPr>
                <a:endParaRPr lang="en-US" altLang="zh-CN" sz="1050" dirty="0"/>
              </a:p>
            </p:txBody>
          </p:sp>
          <p:sp>
            <p:nvSpPr>
              <p:cNvPr id="24" name="îṣḻíḓe"/>
              <p:cNvSpPr/>
              <p:nvPr/>
            </p:nvSpPr>
            <p:spPr bwMode="auto">
              <a:xfrm rot="5400000">
                <a:off x="2949518" y="2201782"/>
                <a:ext cx="289659" cy="73905"/>
              </a:xfrm>
              <a:custGeom>
                <a:avLst/>
                <a:gdLst>
                  <a:gd name="T0" fmla="*/ 326 w 577"/>
                  <a:gd name="T1" fmla="*/ 502 h 502"/>
                  <a:gd name="T2" fmla="*/ 299 w 577"/>
                  <a:gd name="T3" fmla="*/ 491 h 502"/>
                  <a:gd name="T4" fmla="*/ 299 w 577"/>
                  <a:gd name="T5" fmla="*/ 436 h 502"/>
                  <a:gd name="T6" fmla="*/ 445 w 577"/>
                  <a:gd name="T7" fmla="*/ 289 h 502"/>
                  <a:gd name="T8" fmla="*/ 39 w 577"/>
                  <a:gd name="T9" fmla="*/ 289 h 502"/>
                  <a:gd name="T10" fmla="*/ 0 w 577"/>
                  <a:gd name="T11" fmla="*/ 251 h 502"/>
                  <a:gd name="T12" fmla="*/ 39 w 577"/>
                  <a:gd name="T13" fmla="*/ 212 h 502"/>
                  <a:gd name="T14" fmla="*/ 445 w 577"/>
                  <a:gd name="T15" fmla="*/ 212 h 502"/>
                  <a:gd name="T16" fmla="*/ 299 w 577"/>
                  <a:gd name="T17" fmla="*/ 65 h 502"/>
                  <a:gd name="T18" fmla="*/ 299 w 577"/>
                  <a:gd name="T19" fmla="*/ 11 h 502"/>
                  <a:gd name="T20" fmla="*/ 326 w 577"/>
                  <a:gd name="T21" fmla="*/ 0 h 502"/>
                  <a:gd name="T22" fmla="*/ 353 w 577"/>
                  <a:gd name="T23" fmla="*/ 11 h 502"/>
                  <a:gd name="T24" fmla="*/ 566 w 577"/>
                  <a:gd name="T25" fmla="*/ 224 h 502"/>
                  <a:gd name="T26" fmla="*/ 571 w 577"/>
                  <a:gd name="T27" fmla="*/ 229 h 502"/>
                  <a:gd name="T28" fmla="*/ 571 w 577"/>
                  <a:gd name="T29" fmla="*/ 230 h 502"/>
                  <a:gd name="T30" fmla="*/ 572 w 577"/>
                  <a:gd name="T31" fmla="*/ 231 h 502"/>
                  <a:gd name="T32" fmla="*/ 574 w 577"/>
                  <a:gd name="T33" fmla="*/ 236 h 502"/>
                  <a:gd name="T34" fmla="*/ 575 w 577"/>
                  <a:gd name="T35" fmla="*/ 238 h 502"/>
                  <a:gd name="T36" fmla="*/ 576 w 577"/>
                  <a:gd name="T37" fmla="*/ 243 h 502"/>
                  <a:gd name="T38" fmla="*/ 577 w 577"/>
                  <a:gd name="T39" fmla="*/ 251 h 502"/>
                  <a:gd name="T40" fmla="*/ 576 w 577"/>
                  <a:gd name="T41" fmla="*/ 258 h 502"/>
                  <a:gd name="T42" fmla="*/ 575 w 577"/>
                  <a:gd name="T43" fmla="*/ 263 h 502"/>
                  <a:gd name="T44" fmla="*/ 574 w 577"/>
                  <a:gd name="T45" fmla="*/ 266 h 502"/>
                  <a:gd name="T46" fmla="*/ 572 w 577"/>
                  <a:gd name="T47" fmla="*/ 271 h 502"/>
                  <a:gd name="T48" fmla="*/ 571 w 577"/>
                  <a:gd name="T49" fmla="*/ 272 h 502"/>
                  <a:gd name="T50" fmla="*/ 566 w 577"/>
                  <a:gd name="T51" fmla="*/ 278 h 502"/>
                  <a:gd name="T52" fmla="*/ 353 w 577"/>
                  <a:gd name="T53" fmla="*/ 491 h 502"/>
                  <a:gd name="T54" fmla="*/ 326 w 577"/>
                  <a:gd name="T55"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7" h="502">
                    <a:moveTo>
                      <a:pt x="326" y="502"/>
                    </a:moveTo>
                    <a:cubicBezTo>
                      <a:pt x="316" y="502"/>
                      <a:pt x="306" y="498"/>
                      <a:pt x="299" y="491"/>
                    </a:cubicBezTo>
                    <a:cubicBezTo>
                      <a:pt x="284" y="476"/>
                      <a:pt x="284" y="451"/>
                      <a:pt x="299" y="436"/>
                    </a:cubicBezTo>
                    <a:cubicBezTo>
                      <a:pt x="445" y="289"/>
                      <a:pt x="445" y="289"/>
                      <a:pt x="445" y="289"/>
                    </a:cubicBezTo>
                    <a:cubicBezTo>
                      <a:pt x="39" y="289"/>
                      <a:pt x="39" y="289"/>
                      <a:pt x="39" y="289"/>
                    </a:cubicBezTo>
                    <a:cubicBezTo>
                      <a:pt x="17" y="289"/>
                      <a:pt x="0" y="272"/>
                      <a:pt x="0" y="251"/>
                    </a:cubicBezTo>
                    <a:cubicBezTo>
                      <a:pt x="0" y="230"/>
                      <a:pt x="17" y="212"/>
                      <a:pt x="39" y="212"/>
                    </a:cubicBezTo>
                    <a:cubicBezTo>
                      <a:pt x="445" y="212"/>
                      <a:pt x="445" y="212"/>
                      <a:pt x="445" y="212"/>
                    </a:cubicBezTo>
                    <a:cubicBezTo>
                      <a:pt x="299" y="65"/>
                      <a:pt x="299" y="65"/>
                      <a:pt x="299" y="65"/>
                    </a:cubicBezTo>
                    <a:cubicBezTo>
                      <a:pt x="284" y="50"/>
                      <a:pt x="284" y="26"/>
                      <a:pt x="299" y="11"/>
                    </a:cubicBezTo>
                    <a:cubicBezTo>
                      <a:pt x="306" y="4"/>
                      <a:pt x="316" y="0"/>
                      <a:pt x="326" y="0"/>
                    </a:cubicBezTo>
                    <a:cubicBezTo>
                      <a:pt x="336" y="0"/>
                      <a:pt x="346" y="4"/>
                      <a:pt x="353" y="11"/>
                    </a:cubicBezTo>
                    <a:cubicBezTo>
                      <a:pt x="566" y="224"/>
                      <a:pt x="566" y="224"/>
                      <a:pt x="566" y="224"/>
                    </a:cubicBezTo>
                    <a:cubicBezTo>
                      <a:pt x="568" y="225"/>
                      <a:pt x="569" y="227"/>
                      <a:pt x="571" y="229"/>
                    </a:cubicBezTo>
                    <a:cubicBezTo>
                      <a:pt x="571" y="230"/>
                      <a:pt x="571" y="230"/>
                      <a:pt x="571" y="230"/>
                    </a:cubicBezTo>
                    <a:cubicBezTo>
                      <a:pt x="572" y="231"/>
                      <a:pt x="572" y="231"/>
                      <a:pt x="572" y="231"/>
                    </a:cubicBezTo>
                    <a:cubicBezTo>
                      <a:pt x="572" y="232"/>
                      <a:pt x="573" y="234"/>
                      <a:pt x="574" y="236"/>
                    </a:cubicBezTo>
                    <a:cubicBezTo>
                      <a:pt x="574" y="237"/>
                      <a:pt x="575" y="238"/>
                      <a:pt x="575" y="238"/>
                    </a:cubicBezTo>
                    <a:cubicBezTo>
                      <a:pt x="575" y="240"/>
                      <a:pt x="576" y="241"/>
                      <a:pt x="576" y="243"/>
                    </a:cubicBezTo>
                    <a:cubicBezTo>
                      <a:pt x="577" y="246"/>
                      <a:pt x="577" y="248"/>
                      <a:pt x="577" y="251"/>
                    </a:cubicBezTo>
                    <a:cubicBezTo>
                      <a:pt x="577" y="253"/>
                      <a:pt x="577" y="256"/>
                      <a:pt x="576" y="258"/>
                    </a:cubicBezTo>
                    <a:cubicBezTo>
                      <a:pt x="576" y="260"/>
                      <a:pt x="575" y="262"/>
                      <a:pt x="575" y="263"/>
                    </a:cubicBezTo>
                    <a:cubicBezTo>
                      <a:pt x="575" y="264"/>
                      <a:pt x="575" y="265"/>
                      <a:pt x="574" y="266"/>
                    </a:cubicBezTo>
                    <a:cubicBezTo>
                      <a:pt x="573" y="267"/>
                      <a:pt x="573" y="269"/>
                      <a:pt x="572" y="271"/>
                    </a:cubicBezTo>
                    <a:cubicBezTo>
                      <a:pt x="571" y="271"/>
                      <a:pt x="571" y="272"/>
                      <a:pt x="571" y="272"/>
                    </a:cubicBezTo>
                    <a:cubicBezTo>
                      <a:pt x="569" y="274"/>
                      <a:pt x="568" y="276"/>
                      <a:pt x="566" y="278"/>
                    </a:cubicBezTo>
                    <a:cubicBezTo>
                      <a:pt x="353" y="491"/>
                      <a:pt x="353" y="491"/>
                      <a:pt x="353" y="491"/>
                    </a:cubicBezTo>
                    <a:cubicBezTo>
                      <a:pt x="346" y="498"/>
                      <a:pt x="336" y="502"/>
                      <a:pt x="326" y="50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p>
            </p:txBody>
          </p:sp>
        </p:grpSp>
        <p:sp>
          <p:nvSpPr>
            <p:cNvPr id="10" name="文本框 9"/>
            <p:cNvSpPr txBox="1"/>
            <p:nvPr/>
          </p:nvSpPr>
          <p:spPr>
            <a:xfrm>
              <a:off x="2341" y="3008"/>
              <a:ext cx="1653" cy="628"/>
            </a:xfrm>
            <a:prstGeom prst="rect">
              <a:avLst/>
            </a:prstGeom>
            <a:noFill/>
          </p:spPr>
          <p:txBody>
            <a:bodyPr wrap="square" rtlCol="0">
              <a:spAutoFit/>
            </a:bodyPr>
            <a:lstStyle/>
            <a:p>
              <a:r>
                <a:rPr lang="zh-CN" altLang="en-US" sz="2000" b="1" spc="300">
                  <a:solidFill>
                    <a:schemeClr val="bg1"/>
                  </a:solidFill>
                  <a:latin typeface="微软雅黑" panose="020B0503020204020204" charset="-122"/>
                  <a:ea typeface="微软雅黑" panose="020B0503020204020204" charset="-122"/>
                </a:rPr>
                <a:t>论点页面</a:t>
              </a:r>
              <a:endParaRPr lang="zh-CN" altLang="en-US" sz="2000" b="1" spc="300">
                <a:solidFill>
                  <a:schemeClr val="bg1"/>
                </a:solidFill>
                <a:latin typeface="微软雅黑" panose="020B0503020204020204" charset="-122"/>
                <a:ea typeface="微软雅黑" panose="020B0503020204020204" charset="-122"/>
              </a:endParaRPr>
            </a:p>
          </p:txBody>
        </p:sp>
        <p:sp>
          <p:nvSpPr>
            <p:cNvPr id="19" name="矩形 18"/>
            <p:cNvSpPr/>
            <p:nvPr/>
          </p:nvSpPr>
          <p:spPr>
            <a:xfrm>
              <a:off x="1842" y="3869"/>
              <a:ext cx="4773" cy="1103"/>
            </a:xfrm>
            <a:prstGeom prst="rect">
              <a:avLst/>
            </a:prstGeom>
          </p:spPr>
          <p:txBody>
            <a:bodyPr wrap="square">
              <a:spAutoFit/>
            </a:bodyPr>
            <a:lstStyle/>
            <a:p>
              <a:pPr algn="just">
                <a:lnSpc>
                  <a:spcPct val="150000"/>
                </a:lnSpc>
              </a:pPr>
              <a:r>
                <a:rPr lang="zh-CN" altLang="en-US" sz="1400" dirty="0">
                  <a:solidFill>
                    <a:schemeClr val="accent2">
                      <a:lumMod val="75000"/>
                    </a:schemeClr>
                  </a:solidFill>
                  <a:latin typeface="微软雅黑" panose="020B0503020204020204" charset="-122"/>
                  <a:ea typeface="微软雅黑" panose="020B0503020204020204" charset="-122"/>
                </a:rPr>
                <a:t>用户进入相片管理子系统，进行增加，删除，查询，查看信息操作的选择，系统执行操作并给予反馈信息。</a:t>
              </a:r>
              <a:endParaRPr sz="1400" dirty="0">
                <a:solidFill>
                  <a:schemeClr val="accent2">
                    <a:lumMod val="75000"/>
                  </a:schemeClr>
                </a:solidFill>
                <a:latin typeface="微软雅黑" panose="020B0503020204020204" charset="-122"/>
                <a:ea typeface="微软雅黑" panose="020B0503020204020204" charset="-122"/>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952500" y="-95250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340360" y="427990"/>
            <a:ext cx="548640" cy="54864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4292672" y="225107"/>
            <a:ext cx="3688570" cy="709295"/>
            <a:chOff x="10150" y="1649"/>
            <a:chExt cx="4598" cy="1117"/>
          </a:xfrm>
        </p:grpSpPr>
        <p:sp>
          <p:nvSpPr>
            <p:cNvPr id="30" name="文本框 29"/>
            <p:cNvSpPr txBox="1"/>
            <p:nvPr/>
          </p:nvSpPr>
          <p:spPr>
            <a:xfrm>
              <a:off x="10150" y="1649"/>
              <a:ext cx="4598" cy="824"/>
            </a:xfrm>
            <a:prstGeom prst="rect">
              <a:avLst/>
            </a:prstGeom>
            <a:noFill/>
          </p:spPr>
          <p:txBody>
            <a:bodyPr wrap="square" rtlCol="0">
              <a:spAutoFit/>
            </a:bodyPr>
            <a:lstStyle/>
            <a:p>
              <a:pPr algn="l"/>
              <a:r>
                <a:rPr lang="zh-CN" altLang="en-US" sz="2800" b="1" dirty="0">
                  <a:solidFill>
                    <a:schemeClr val="accent2">
                      <a:lumMod val="75000"/>
                    </a:schemeClr>
                  </a:solidFill>
                  <a:latin typeface="方正小标宋简体" panose="03000509000000000000" pitchFamily="65" charset="-122"/>
                  <a:ea typeface="方正小标宋简体" panose="03000509000000000000" pitchFamily="65" charset="-122"/>
                </a:rPr>
                <a:t>功能描述</a:t>
              </a:r>
              <a:r>
                <a:rPr lang="en-US" altLang="zh-CN" sz="2800" b="1" dirty="0">
                  <a:solidFill>
                    <a:schemeClr val="accent2">
                      <a:lumMod val="75000"/>
                    </a:schemeClr>
                  </a:solidFill>
                  <a:latin typeface="方正小标宋简体" panose="03000509000000000000" pitchFamily="65" charset="-122"/>
                  <a:ea typeface="方正小标宋简体" panose="03000509000000000000" pitchFamily="65" charset="-122"/>
                </a:rPr>
                <a:t>-</a:t>
              </a:r>
              <a:r>
                <a:rPr lang="zh-CN" altLang="en-US" sz="2800" b="1" dirty="0">
                  <a:solidFill>
                    <a:schemeClr val="accent2">
                      <a:lumMod val="75000"/>
                    </a:schemeClr>
                  </a:solidFill>
                  <a:latin typeface="方正小标宋简体" panose="03000509000000000000" pitchFamily="65" charset="-122"/>
                  <a:ea typeface="方正小标宋简体" panose="03000509000000000000" pitchFamily="65" charset="-122"/>
                </a:rPr>
                <a:t>相片管理</a:t>
              </a:r>
              <a:endParaRPr lang="zh-CN" altLang="en-US" sz="2800" b="1" dirty="0">
                <a:solidFill>
                  <a:schemeClr val="accent2">
                    <a:lumMod val="75000"/>
                  </a:schemeClr>
                </a:solidFill>
                <a:latin typeface="方正小标宋简体" panose="03000509000000000000" pitchFamily="65" charset="-122"/>
                <a:ea typeface="方正小标宋简体" panose="03000509000000000000" pitchFamily="65" charset="-122"/>
              </a:endParaRPr>
            </a:p>
          </p:txBody>
        </p:sp>
        <p:sp>
          <p:nvSpPr>
            <p:cNvPr id="65" name="矩形 64"/>
            <p:cNvSpPr/>
            <p:nvPr/>
          </p:nvSpPr>
          <p:spPr>
            <a:xfrm>
              <a:off x="10150" y="2330"/>
              <a:ext cx="4194" cy="436"/>
            </a:xfrm>
            <a:prstGeom prst="rect">
              <a:avLst/>
            </a:prstGeom>
          </p:spPr>
          <p:txBody>
            <a:bodyPr wrap="none">
              <a:spAutoFit/>
            </a:bodyPr>
            <a:lstStyle/>
            <a:p>
              <a:r>
                <a:rPr lang="en-US" altLang="zh-CN" sz="1200" dirty="0">
                  <a:solidFill>
                    <a:schemeClr val="tx1">
                      <a:lumMod val="85000"/>
                      <a:lumOff val="15000"/>
                    </a:schemeClr>
                  </a:solidFill>
                  <a:latin typeface="微软雅黑" panose="020B0503020204020204" charset="-122"/>
                  <a:ea typeface="微软雅黑" panose="020B0503020204020204" charset="-122"/>
                </a:rPr>
                <a:t>Function Description - Photo Management</a:t>
              </a:r>
              <a:endParaRPr lang="zh-CN" altLang="en-US" sz="1200" dirty="0">
                <a:solidFill>
                  <a:schemeClr val="tx1">
                    <a:lumMod val="85000"/>
                    <a:lumOff val="15000"/>
                  </a:schemeClr>
                </a:solidFill>
                <a:latin typeface="微软雅黑" panose="020B0503020204020204" charset="-122"/>
                <a:ea typeface="微软雅黑" panose="020B0503020204020204" charset="-122"/>
              </a:endParaRPr>
            </a:p>
          </p:txBody>
        </p:sp>
      </p:grpSp>
      <p:grpSp>
        <p:nvGrpSpPr>
          <p:cNvPr id="96" name="组合 95"/>
          <p:cNvGrpSpPr/>
          <p:nvPr/>
        </p:nvGrpSpPr>
        <p:grpSpPr>
          <a:xfrm>
            <a:off x="10650855" y="742315"/>
            <a:ext cx="956310" cy="222250"/>
            <a:chOff x="16633" y="9089"/>
            <a:chExt cx="1506" cy="350"/>
          </a:xfrm>
        </p:grpSpPr>
        <p:grpSp>
          <p:nvGrpSpPr>
            <p:cNvPr id="2" name="组合 1"/>
            <p:cNvGrpSpPr/>
            <p:nvPr/>
          </p:nvGrpSpPr>
          <p:grpSpPr>
            <a:xfrm>
              <a:off x="16633" y="9089"/>
              <a:ext cx="351" cy="351"/>
              <a:chOff x="10882313" y="6396038"/>
              <a:chExt cx="303212" cy="303212"/>
            </a:xfrm>
          </p:grpSpPr>
          <p:sp>
            <p:nvSpPr>
              <p:cNvPr id="3" name="任意多边形: 形状 49"/>
              <p:cNvSpPr>
                <a:spLocks noChangeAspect="1"/>
              </p:cNvSpPr>
              <p:nvPr/>
            </p:nvSpPr>
            <p:spPr bwMode="auto">
              <a:xfrm>
                <a:off x="10982939" y="6442640"/>
                <a:ext cx="101961" cy="210009"/>
              </a:xfrm>
              <a:custGeom>
                <a:avLst/>
                <a:gdLst>
                  <a:gd name="connsiteX0" fmla="*/ 153435 w 326134"/>
                  <a:gd name="connsiteY0" fmla="*/ 529358 h 671736"/>
                  <a:gd name="connsiteX1" fmla="*/ 119645 w 326134"/>
                  <a:gd name="connsiteY1" fmla="*/ 546898 h 671736"/>
                  <a:gd name="connsiteX2" fmla="*/ 159446 w 326134"/>
                  <a:gd name="connsiteY2" fmla="*/ 561302 h 671736"/>
                  <a:gd name="connsiteX3" fmla="*/ 159446 w 326134"/>
                  <a:gd name="connsiteY3" fmla="*/ 529682 h 671736"/>
                  <a:gd name="connsiteX4" fmla="*/ 153435 w 326134"/>
                  <a:gd name="connsiteY4" fmla="*/ 529358 h 671736"/>
                  <a:gd name="connsiteX5" fmla="*/ 226631 w 326134"/>
                  <a:gd name="connsiteY5" fmla="*/ 422217 h 671736"/>
                  <a:gd name="connsiteX6" fmla="*/ 202308 w 326134"/>
                  <a:gd name="connsiteY6" fmla="*/ 424428 h 671736"/>
                  <a:gd name="connsiteX7" fmla="*/ 202308 w 326134"/>
                  <a:gd name="connsiteY7" fmla="*/ 474666 h 671736"/>
                  <a:gd name="connsiteX8" fmla="*/ 252558 w 326134"/>
                  <a:gd name="connsiteY8" fmla="*/ 441764 h 671736"/>
                  <a:gd name="connsiteX9" fmla="*/ 226631 w 326134"/>
                  <a:gd name="connsiteY9" fmla="*/ 422217 h 671736"/>
                  <a:gd name="connsiteX10" fmla="*/ 149921 w 326134"/>
                  <a:gd name="connsiteY10" fmla="*/ 298453 h 671736"/>
                  <a:gd name="connsiteX11" fmla="*/ 88390 w 326134"/>
                  <a:gd name="connsiteY11" fmla="*/ 343711 h 671736"/>
                  <a:gd name="connsiteX12" fmla="*/ 149921 w 326134"/>
                  <a:gd name="connsiteY12" fmla="*/ 379555 h 671736"/>
                  <a:gd name="connsiteX13" fmla="*/ 217727 w 326134"/>
                  <a:gd name="connsiteY13" fmla="*/ 142410 h 671736"/>
                  <a:gd name="connsiteX14" fmla="*/ 208658 w 326134"/>
                  <a:gd name="connsiteY14" fmla="*/ 143472 h 671736"/>
                  <a:gd name="connsiteX15" fmla="*/ 208658 w 326134"/>
                  <a:gd name="connsiteY15" fmla="*/ 222253 h 671736"/>
                  <a:gd name="connsiteX16" fmla="*/ 270961 w 326134"/>
                  <a:gd name="connsiteY16" fmla="*/ 166600 h 671736"/>
                  <a:gd name="connsiteX17" fmla="*/ 217727 w 326134"/>
                  <a:gd name="connsiteY17" fmla="*/ 142410 h 671736"/>
                  <a:gd name="connsiteX18" fmla="*/ 176946 w 326134"/>
                  <a:gd name="connsiteY18" fmla="*/ 57 h 671736"/>
                  <a:gd name="connsiteX19" fmla="*/ 222429 w 326134"/>
                  <a:gd name="connsiteY19" fmla="*/ 17460 h 671736"/>
                  <a:gd name="connsiteX20" fmla="*/ 209421 w 326134"/>
                  <a:gd name="connsiteY20" fmla="*/ 68451 h 671736"/>
                  <a:gd name="connsiteX21" fmla="*/ 209421 w 326134"/>
                  <a:gd name="connsiteY21" fmla="*/ 91957 h 671736"/>
                  <a:gd name="connsiteX22" fmla="*/ 325412 w 326134"/>
                  <a:gd name="connsiteY22" fmla="*/ 151627 h 671736"/>
                  <a:gd name="connsiteX23" fmla="*/ 205085 w 326134"/>
                  <a:gd name="connsiteY23" fmla="*/ 278199 h 671736"/>
                  <a:gd name="connsiteX24" fmla="*/ 205085 w 326134"/>
                  <a:gd name="connsiteY24" fmla="*/ 376202 h 671736"/>
                  <a:gd name="connsiteX25" fmla="*/ 304092 w 326134"/>
                  <a:gd name="connsiteY25" fmla="*/ 432979 h 671736"/>
                  <a:gd name="connsiteX26" fmla="*/ 193883 w 326134"/>
                  <a:gd name="connsiteY26" fmla="*/ 519409 h 671736"/>
                  <a:gd name="connsiteX27" fmla="*/ 193883 w 326134"/>
                  <a:gd name="connsiteY27" fmla="*/ 575101 h 671736"/>
                  <a:gd name="connsiteX28" fmla="*/ 326134 w 326134"/>
                  <a:gd name="connsiteY28" fmla="*/ 618859 h 671736"/>
                  <a:gd name="connsiteX29" fmla="*/ 194606 w 326134"/>
                  <a:gd name="connsiteY29" fmla="*/ 599692 h 671736"/>
                  <a:gd name="connsiteX30" fmla="*/ 170396 w 326134"/>
                  <a:gd name="connsiteY30" fmla="*/ 671658 h 671736"/>
                  <a:gd name="connsiteX31" fmla="*/ 159556 w 326134"/>
                  <a:gd name="connsiteY31" fmla="*/ 598246 h 671736"/>
                  <a:gd name="connsiteX32" fmla="*/ 63078 w 326134"/>
                  <a:gd name="connsiteY32" fmla="*/ 542192 h 671736"/>
                  <a:gd name="connsiteX33" fmla="*/ 153413 w 326134"/>
                  <a:gd name="connsiteY33" fmla="*/ 479630 h 671736"/>
                  <a:gd name="connsiteX34" fmla="*/ 153413 w 326134"/>
                  <a:gd name="connsiteY34" fmla="*/ 410919 h 671736"/>
                  <a:gd name="connsiteX35" fmla="*/ 38868 w 326134"/>
                  <a:gd name="connsiteY35" fmla="*/ 356312 h 671736"/>
                  <a:gd name="connsiteX36" fmla="*/ 149800 w 326134"/>
                  <a:gd name="connsiteY36" fmla="*/ 239142 h 671736"/>
                  <a:gd name="connsiteX37" fmla="*/ 149800 w 326134"/>
                  <a:gd name="connsiteY37" fmla="*/ 167177 h 671736"/>
                  <a:gd name="connsiteX38" fmla="*/ 11768 w 326134"/>
                  <a:gd name="connsiteY38" fmla="*/ 206234 h 671736"/>
                  <a:gd name="connsiteX39" fmla="*/ 27305 w 326134"/>
                  <a:gd name="connsiteY39" fmla="*/ 144756 h 671736"/>
                  <a:gd name="connsiteX40" fmla="*/ 148355 w 326134"/>
                  <a:gd name="connsiteY40" fmla="*/ 97743 h 671736"/>
                  <a:gd name="connsiteX41" fmla="*/ 148355 w 326134"/>
                  <a:gd name="connsiteY41" fmla="*/ 63750 h 671736"/>
                  <a:gd name="connsiteX42" fmla="*/ 134985 w 326134"/>
                  <a:gd name="connsiteY42" fmla="*/ 30117 h 671736"/>
                  <a:gd name="connsiteX43" fmla="*/ 176946 w 326134"/>
                  <a:gd name="connsiteY43" fmla="*/ 57 h 67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26134" h="671736">
                    <a:moveTo>
                      <a:pt x="153435" y="529358"/>
                    </a:moveTo>
                    <a:cubicBezTo>
                      <a:pt x="142586" y="529177"/>
                      <a:pt x="120751" y="530824"/>
                      <a:pt x="119645" y="546898"/>
                    </a:cubicBezTo>
                    <a:cubicBezTo>
                      <a:pt x="118171" y="568329"/>
                      <a:pt x="159446" y="561302"/>
                      <a:pt x="159446" y="561302"/>
                    </a:cubicBezTo>
                    <a:lnTo>
                      <a:pt x="159446" y="529682"/>
                    </a:lnTo>
                    <a:cubicBezTo>
                      <a:pt x="159446" y="529682"/>
                      <a:pt x="157051" y="529419"/>
                      <a:pt x="153435" y="529358"/>
                    </a:cubicBezTo>
                    <a:close/>
                    <a:moveTo>
                      <a:pt x="226631" y="422217"/>
                    </a:moveTo>
                    <a:cubicBezTo>
                      <a:pt x="214336" y="421509"/>
                      <a:pt x="202308" y="424428"/>
                      <a:pt x="202308" y="424428"/>
                    </a:cubicBezTo>
                    <a:lnTo>
                      <a:pt x="202308" y="474666"/>
                    </a:lnTo>
                    <a:cubicBezTo>
                      <a:pt x="202308" y="474666"/>
                      <a:pt x="254696" y="470421"/>
                      <a:pt x="252558" y="441764"/>
                    </a:cubicBezTo>
                    <a:cubicBezTo>
                      <a:pt x="251489" y="427259"/>
                      <a:pt x="238926" y="422925"/>
                      <a:pt x="226631" y="422217"/>
                    </a:cubicBezTo>
                    <a:close/>
                    <a:moveTo>
                      <a:pt x="149921" y="298453"/>
                    </a:moveTo>
                    <a:cubicBezTo>
                      <a:pt x="149921" y="298453"/>
                      <a:pt x="92302" y="306056"/>
                      <a:pt x="88390" y="343711"/>
                    </a:cubicBezTo>
                    <a:cubicBezTo>
                      <a:pt x="84833" y="381003"/>
                      <a:pt x="149921" y="379555"/>
                      <a:pt x="149921" y="379555"/>
                    </a:cubicBezTo>
                    <a:close/>
                    <a:moveTo>
                      <a:pt x="217727" y="142410"/>
                    </a:moveTo>
                    <a:cubicBezTo>
                      <a:pt x="212256" y="142839"/>
                      <a:pt x="208658" y="143472"/>
                      <a:pt x="208658" y="143472"/>
                    </a:cubicBezTo>
                    <a:lnTo>
                      <a:pt x="208658" y="222253"/>
                    </a:lnTo>
                    <a:cubicBezTo>
                      <a:pt x="208658" y="222253"/>
                      <a:pt x="275333" y="199486"/>
                      <a:pt x="270961" y="166600"/>
                    </a:cubicBezTo>
                    <a:cubicBezTo>
                      <a:pt x="267409" y="141665"/>
                      <a:pt x="234140" y="141123"/>
                      <a:pt x="217727" y="142410"/>
                    </a:cubicBezTo>
                    <a:close/>
                    <a:moveTo>
                      <a:pt x="176946" y="57"/>
                    </a:moveTo>
                    <a:cubicBezTo>
                      <a:pt x="197226" y="-712"/>
                      <a:pt x="218093" y="6431"/>
                      <a:pt x="222429" y="17460"/>
                    </a:cubicBezTo>
                    <a:cubicBezTo>
                      <a:pt x="231463" y="39520"/>
                      <a:pt x="209421" y="68451"/>
                      <a:pt x="209421" y="68451"/>
                    </a:cubicBezTo>
                    <a:lnTo>
                      <a:pt x="209421" y="91957"/>
                    </a:lnTo>
                    <a:cubicBezTo>
                      <a:pt x="324689" y="73514"/>
                      <a:pt x="325412" y="151627"/>
                      <a:pt x="325412" y="151627"/>
                    </a:cubicBezTo>
                    <a:cubicBezTo>
                      <a:pt x="323966" y="248907"/>
                      <a:pt x="205085" y="278199"/>
                      <a:pt x="205085" y="278199"/>
                    </a:cubicBezTo>
                    <a:lnTo>
                      <a:pt x="205085" y="376202"/>
                    </a:lnTo>
                    <a:cubicBezTo>
                      <a:pt x="205085" y="376202"/>
                      <a:pt x="301924" y="369693"/>
                      <a:pt x="304092" y="432979"/>
                    </a:cubicBezTo>
                    <a:cubicBezTo>
                      <a:pt x="306260" y="496265"/>
                      <a:pt x="193883" y="519409"/>
                      <a:pt x="193883" y="519409"/>
                    </a:cubicBezTo>
                    <a:lnTo>
                      <a:pt x="193883" y="575101"/>
                    </a:lnTo>
                    <a:cubicBezTo>
                      <a:pt x="220261" y="589205"/>
                      <a:pt x="326134" y="618859"/>
                      <a:pt x="326134" y="618859"/>
                    </a:cubicBezTo>
                    <a:cubicBezTo>
                      <a:pt x="293252" y="618859"/>
                      <a:pt x="194606" y="599692"/>
                      <a:pt x="194606" y="599692"/>
                    </a:cubicBezTo>
                    <a:cubicBezTo>
                      <a:pt x="195329" y="654661"/>
                      <a:pt x="180875" y="673104"/>
                      <a:pt x="170396" y="671658"/>
                    </a:cubicBezTo>
                    <a:cubicBezTo>
                      <a:pt x="160279" y="670211"/>
                      <a:pt x="159556" y="598246"/>
                      <a:pt x="159556" y="598246"/>
                    </a:cubicBezTo>
                    <a:cubicBezTo>
                      <a:pt x="159556" y="598246"/>
                      <a:pt x="66691" y="584865"/>
                      <a:pt x="63078" y="542192"/>
                    </a:cubicBezTo>
                    <a:cubicBezTo>
                      <a:pt x="59465" y="499519"/>
                      <a:pt x="153413" y="479630"/>
                      <a:pt x="153413" y="479630"/>
                    </a:cubicBezTo>
                    <a:lnTo>
                      <a:pt x="153413" y="410919"/>
                    </a:lnTo>
                    <a:cubicBezTo>
                      <a:pt x="153413" y="410919"/>
                      <a:pt x="47902" y="418152"/>
                      <a:pt x="38868" y="356312"/>
                    </a:cubicBezTo>
                    <a:cubicBezTo>
                      <a:pt x="30196" y="294473"/>
                      <a:pt x="149800" y="239142"/>
                      <a:pt x="149800" y="239142"/>
                    </a:cubicBezTo>
                    <a:lnTo>
                      <a:pt x="149800" y="167177"/>
                    </a:lnTo>
                    <a:cubicBezTo>
                      <a:pt x="90179" y="167177"/>
                      <a:pt x="32364" y="214190"/>
                      <a:pt x="11768" y="206234"/>
                    </a:cubicBezTo>
                    <a:cubicBezTo>
                      <a:pt x="-8829" y="197916"/>
                      <a:pt x="-1602" y="163922"/>
                      <a:pt x="27305" y="144756"/>
                    </a:cubicBezTo>
                    <a:cubicBezTo>
                      <a:pt x="55851" y="125951"/>
                      <a:pt x="148355" y="97743"/>
                      <a:pt x="148355" y="97743"/>
                    </a:cubicBezTo>
                    <a:lnTo>
                      <a:pt x="148355" y="63750"/>
                    </a:lnTo>
                    <a:cubicBezTo>
                      <a:pt x="127758" y="55794"/>
                      <a:pt x="134985" y="30117"/>
                      <a:pt x="134985" y="30117"/>
                    </a:cubicBezTo>
                    <a:cubicBezTo>
                      <a:pt x="136972" y="9504"/>
                      <a:pt x="156665" y="825"/>
                      <a:pt x="176946" y="57"/>
                    </a:cubicBezTo>
                    <a:close/>
                  </a:path>
                </a:pathLst>
              </a:custGeom>
              <a:solidFill>
                <a:schemeClr val="accent1"/>
              </a:solid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 name="椭圆 8"/>
              <p:cNvSpPr/>
              <p:nvPr/>
            </p:nvSpPr>
            <p:spPr>
              <a:xfrm>
                <a:off x="10882313" y="6396038"/>
                <a:ext cx="303212" cy="303212"/>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1" name="组合 10"/>
            <p:cNvGrpSpPr/>
            <p:nvPr/>
          </p:nvGrpSpPr>
          <p:grpSpPr>
            <a:xfrm>
              <a:off x="17211" y="9089"/>
              <a:ext cx="351" cy="351"/>
              <a:chOff x="11237431" y="6396038"/>
              <a:chExt cx="303212" cy="303212"/>
            </a:xfrm>
          </p:grpSpPr>
          <p:grpSp>
            <p:nvGrpSpPr>
              <p:cNvPr id="12" name="组合 11"/>
              <p:cNvGrpSpPr>
                <a:grpSpLocks noChangeAspect="1"/>
              </p:cNvGrpSpPr>
              <p:nvPr/>
            </p:nvGrpSpPr>
            <p:grpSpPr>
              <a:xfrm>
                <a:off x="11294041" y="6451104"/>
                <a:ext cx="213972" cy="210009"/>
                <a:chOff x="3263255" y="1417662"/>
                <a:chExt cx="415236" cy="407545"/>
              </a:xfrm>
              <a:solidFill>
                <a:schemeClr val="accent4"/>
              </a:solidFill>
            </p:grpSpPr>
            <p:sp>
              <p:nvSpPr>
                <p:cNvPr id="13" name="Freeform 99"/>
                <p:cNvSpPr/>
                <p:nvPr/>
              </p:nvSpPr>
              <p:spPr bwMode="auto">
                <a:xfrm>
                  <a:off x="3263255" y="1452265"/>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14" name="Freeform 100"/>
                <p:cNvSpPr/>
                <p:nvPr/>
              </p:nvSpPr>
              <p:spPr bwMode="auto">
                <a:xfrm>
                  <a:off x="3318364" y="1466363"/>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15" name="Freeform 101"/>
                <p:cNvSpPr/>
                <p:nvPr/>
              </p:nvSpPr>
              <p:spPr bwMode="auto">
                <a:xfrm>
                  <a:off x="3392696" y="1417662"/>
                  <a:ext cx="73051" cy="99964"/>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18" name="Freeform 102"/>
                <p:cNvSpPr/>
                <p:nvPr/>
              </p:nvSpPr>
              <p:spPr bwMode="auto">
                <a:xfrm>
                  <a:off x="3489456" y="1438808"/>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1" name="Freeform 103"/>
                <p:cNvSpPr/>
                <p:nvPr/>
              </p:nvSpPr>
              <p:spPr bwMode="auto">
                <a:xfrm>
                  <a:off x="3579808" y="1471489"/>
                  <a:ext cx="97401" cy="7497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2" name="Freeform 104"/>
                <p:cNvSpPr/>
                <p:nvPr/>
              </p:nvSpPr>
              <p:spPr bwMode="auto">
                <a:xfrm>
                  <a:off x="3506117" y="1518267"/>
                  <a:ext cx="109576" cy="71769"/>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6" name="Freeform 105"/>
                <p:cNvSpPr/>
                <p:nvPr/>
              </p:nvSpPr>
              <p:spPr bwMode="auto">
                <a:xfrm>
                  <a:off x="3602236" y="1568249"/>
                  <a:ext cx="76255" cy="69847"/>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7" name="Freeform 106"/>
                <p:cNvSpPr/>
                <p:nvPr/>
              </p:nvSpPr>
              <p:spPr bwMode="auto">
                <a:xfrm>
                  <a:off x="3525981" y="1586191"/>
                  <a:ext cx="77536" cy="65361"/>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8" name="Freeform 107"/>
                <p:cNvSpPr/>
                <p:nvPr/>
              </p:nvSpPr>
              <p:spPr bwMode="auto">
                <a:xfrm>
                  <a:off x="3406153" y="1539413"/>
                  <a:ext cx="101246" cy="87789"/>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29" name="Freeform 108"/>
                <p:cNvSpPr/>
                <p:nvPr/>
              </p:nvSpPr>
              <p:spPr bwMode="auto">
                <a:xfrm>
                  <a:off x="3408716" y="1601570"/>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31" name="Freeform 109"/>
                <p:cNvSpPr/>
                <p:nvPr/>
              </p:nvSpPr>
              <p:spPr bwMode="auto">
                <a:xfrm>
                  <a:off x="3503554" y="1609901"/>
                  <a:ext cx="74332" cy="171092"/>
                </a:xfrm>
                <a:custGeom>
                  <a:avLst/>
                  <a:gdLst>
                    <a:gd name="T0" fmla="*/ 0 w 508"/>
                    <a:gd name="T1" fmla="*/ 0 h 1171"/>
                    <a:gd name="T2" fmla="*/ 51 w 508"/>
                    <a:gd name="T3" fmla="*/ 187 h 1171"/>
                    <a:gd name="T4" fmla="*/ 282 w 508"/>
                    <a:gd name="T5" fmla="*/ 587 h 1171"/>
                    <a:gd name="T6" fmla="*/ 323 w 508"/>
                    <a:gd name="T7" fmla="*/ 1171 h 1171"/>
                    <a:gd name="T8" fmla="*/ 0 w 508"/>
                    <a:gd name="T9" fmla="*/ 0 h 1171"/>
                  </a:gdLst>
                  <a:ahLst/>
                  <a:cxnLst>
                    <a:cxn ang="0">
                      <a:pos x="T0" y="T1"/>
                    </a:cxn>
                    <a:cxn ang="0">
                      <a:pos x="T2" y="T3"/>
                    </a:cxn>
                    <a:cxn ang="0">
                      <a:pos x="T4" y="T5"/>
                    </a:cxn>
                    <a:cxn ang="0">
                      <a:pos x="T6" y="T7"/>
                    </a:cxn>
                    <a:cxn ang="0">
                      <a:pos x="T8" y="T9"/>
                    </a:cxn>
                  </a:cxnLst>
                  <a:rect l="0" t="0" r="r" b="b"/>
                  <a:pathLst>
                    <a:path w="508" h="1171">
                      <a:moveTo>
                        <a:pt x="0" y="0"/>
                      </a:moveTo>
                      <a:lnTo>
                        <a:pt x="51" y="187"/>
                      </a:lnTo>
                      <a:cubicBezTo>
                        <a:pt x="51" y="187"/>
                        <a:pt x="227" y="313"/>
                        <a:pt x="282" y="587"/>
                      </a:cubicBezTo>
                      <a:cubicBezTo>
                        <a:pt x="337" y="860"/>
                        <a:pt x="323" y="1171"/>
                        <a:pt x="323" y="1171"/>
                      </a:cubicBezTo>
                      <a:cubicBezTo>
                        <a:pt x="323" y="1171"/>
                        <a:pt x="508" y="324"/>
                        <a:pt x="0"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32" name="Freeform 110"/>
                <p:cNvSpPr/>
                <p:nvPr/>
              </p:nvSpPr>
              <p:spPr bwMode="auto">
                <a:xfrm>
                  <a:off x="3436911" y="1665650"/>
                  <a:ext cx="54468" cy="112780"/>
                </a:xfrm>
                <a:custGeom>
                  <a:avLst/>
                  <a:gdLst>
                    <a:gd name="T0" fmla="*/ 171 w 372"/>
                    <a:gd name="T1" fmla="*/ 20 h 772"/>
                    <a:gd name="T2" fmla="*/ 0 w 372"/>
                    <a:gd name="T3" fmla="*/ 0 h 772"/>
                    <a:gd name="T4" fmla="*/ 187 w 372"/>
                    <a:gd name="T5" fmla="*/ 354 h 772"/>
                    <a:gd name="T6" fmla="*/ 198 w 372"/>
                    <a:gd name="T7" fmla="*/ 772 h 772"/>
                    <a:gd name="T8" fmla="*/ 171 w 372"/>
                    <a:gd name="T9" fmla="*/ 20 h 772"/>
                  </a:gdLst>
                  <a:ahLst/>
                  <a:cxnLst>
                    <a:cxn ang="0">
                      <a:pos x="T0" y="T1"/>
                    </a:cxn>
                    <a:cxn ang="0">
                      <a:pos x="T2" y="T3"/>
                    </a:cxn>
                    <a:cxn ang="0">
                      <a:pos x="T4" y="T5"/>
                    </a:cxn>
                    <a:cxn ang="0">
                      <a:pos x="T6" y="T7"/>
                    </a:cxn>
                    <a:cxn ang="0">
                      <a:pos x="T8" y="T9"/>
                    </a:cxn>
                  </a:cxnLst>
                  <a:rect l="0" t="0" r="r" b="b"/>
                  <a:pathLst>
                    <a:path w="372" h="772">
                      <a:moveTo>
                        <a:pt x="171" y="20"/>
                      </a:moveTo>
                      <a:lnTo>
                        <a:pt x="0" y="0"/>
                      </a:lnTo>
                      <a:cubicBezTo>
                        <a:pt x="0" y="0"/>
                        <a:pt x="139" y="149"/>
                        <a:pt x="187" y="354"/>
                      </a:cubicBezTo>
                      <a:cubicBezTo>
                        <a:pt x="236" y="560"/>
                        <a:pt x="198" y="772"/>
                        <a:pt x="198" y="772"/>
                      </a:cubicBezTo>
                      <a:cubicBezTo>
                        <a:pt x="198" y="772"/>
                        <a:pt x="372" y="491"/>
                        <a:pt x="171" y="2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33" name="Freeform 111"/>
                <p:cNvSpPr/>
                <p:nvPr/>
              </p:nvSpPr>
              <p:spPr bwMode="auto">
                <a:xfrm>
                  <a:off x="3290169" y="1548384"/>
                  <a:ext cx="148024" cy="276823"/>
                </a:xfrm>
                <a:custGeom>
                  <a:avLst/>
                  <a:gdLst>
                    <a:gd name="T0" fmla="*/ 752 w 1017"/>
                    <a:gd name="T1" fmla="*/ 208 h 1899"/>
                    <a:gd name="T2" fmla="*/ 399 w 1017"/>
                    <a:gd name="T3" fmla="*/ 966 h 1899"/>
                    <a:gd name="T4" fmla="*/ 1017 w 1017"/>
                    <a:gd name="T5" fmla="*/ 1899 h 1899"/>
                    <a:gd name="T6" fmla="*/ 521 w 1017"/>
                    <a:gd name="T7" fmla="*/ 1879 h 1899"/>
                    <a:gd name="T8" fmla="*/ 407 w 1017"/>
                    <a:gd name="T9" fmla="*/ 489 h 1899"/>
                    <a:gd name="T10" fmla="*/ 281 w 1017"/>
                    <a:gd name="T11" fmla="*/ 0 h 1899"/>
                    <a:gd name="T12" fmla="*/ 492 w 1017"/>
                    <a:gd name="T13" fmla="*/ 379 h 1899"/>
                    <a:gd name="T14" fmla="*/ 598 w 1017"/>
                    <a:gd name="T15" fmla="*/ 269 h 1899"/>
                    <a:gd name="T16" fmla="*/ 752 w 1017"/>
                    <a:gd name="T17" fmla="*/ 208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7" h="1899">
                      <a:moveTo>
                        <a:pt x="752" y="208"/>
                      </a:moveTo>
                      <a:cubicBezTo>
                        <a:pt x="752" y="208"/>
                        <a:pt x="354" y="456"/>
                        <a:pt x="399" y="966"/>
                      </a:cubicBezTo>
                      <a:cubicBezTo>
                        <a:pt x="443" y="1475"/>
                        <a:pt x="1017" y="1899"/>
                        <a:pt x="1017" y="1899"/>
                      </a:cubicBezTo>
                      <a:lnTo>
                        <a:pt x="521" y="1879"/>
                      </a:lnTo>
                      <a:cubicBezTo>
                        <a:pt x="521" y="1879"/>
                        <a:pt x="0" y="1161"/>
                        <a:pt x="407" y="489"/>
                      </a:cubicBezTo>
                      <a:cubicBezTo>
                        <a:pt x="407" y="489"/>
                        <a:pt x="460" y="191"/>
                        <a:pt x="281" y="0"/>
                      </a:cubicBezTo>
                      <a:cubicBezTo>
                        <a:pt x="281" y="0"/>
                        <a:pt x="472" y="142"/>
                        <a:pt x="492" y="379"/>
                      </a:cubicBezTo>
                      <a:cubicBezTo>
                        <a:pt x="492" y="379"/>
                        <a:pt x="543" y="326"/>
                        <a:pt x="598" y="269"/>
                      </a:cubicBezTo>
                      <a:cubicBezTo>
                        <a:pt x="653" y="212"/>
                        <a:pt x="752" y="208"/>
                        <a:pt x="752" y="208"/>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grpSp>
          <p:sp>
            <p:nvSpPr>
              <p:cNvPr id="34" name="椭圆 33"/>
              <p:cNvSpPr/>
              <p:nvPr/>
            </p:nvSpPr>
            <p:spPr>
              <a:xfrm>
                <a:off x="11237431" y="6396038"/>
                <a:ext cx="303212" cy="303212"/>
              </a:xfrm>
              <a:prstGeom prst="ellipse">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6" name="组合 35"/>
            <p:cNvGrpSpPr/>
            <p:nvPr/>
          </p:nvGrpSpPr>
          <p:grpSpPr>
            <a:xfrm>
              <a:off x="17789" y="9089"/>
              <a:ext cx="351" cy="351"/>
              <a:chOff x="11616276" y="6396038"/>
              <a:chExt cx="303212" cy="303212"/>
            </a:xfrm>
          </p:grpSpPr>
          <p:grpSp>
            <p:nvGrpSpPr>
              <p:cNvPr id="37" name="组合 36"/>
              <p:cNvGrpSpPr>
                <a:grpSpLocks noChangeAspect="1"/>
              </p:cNvGrpSpPr>
              <p:nvPr/>
            </p:nvGrpSpPr>
            <p:grpSpPr>
              <a:xfrm>
                <a:off x="11641148" y="6471951"/>
                <a:ext cx="253468" cy="151386"/>
                <a:chOff x="2655835" y="2119973"/>
                <a:chExt cx="793944" cy="474188"/>
              </a:xfrm>
              <a:solidFill>
                <a:schemeClr val="tx1">
                  <a:lumMod val="50000"/>
                  <a:lumOff val="50000"/>
                </a:schemeClr>
              </a:solidFill>
            </p:grpSpPr>
            <p:sp>
              <p:nvSpPr>
                <p:cNvPr id="38" name="任意多边形: 形状 70"/>
                <p:cNvSpPr/>
                <p:nvPr/>
              </p:nvSpPr>
              <p:spPr bwMode="auto">
                <a:xfrm>
                  <a:off x="2699409" y="2278890"/>
                  <a:ext cx="705515" cy="314630"/>
                </a:xfrm>
                <a:custGeom>
                  <a:avLst/>
                  <a:gdLst>
                    <a:gd name="connsiteX0" fmla="*/ 1425576 w 1747838"/>
                    <a:gd name="connsiteY0" fmla="*/ 322262 h 779463"/>
                    <a:gd name="connsiteX1" fmla="*/ 1376363 w 1747838"/>
                    <a:gd name="connsiteY1" fmla="*/ 326643 h 779463"/>
                    <a:gd name="connsiteX2" fmla="*/ 1376363 w 1747838"/>
                    <a:gd name="connsiteY2" fmla="*/ 390525 h 779463"/>
                    <a:gd name="connsiteX3" fmla="*/ 1425576 w 1747838"/>
                    <a:gd name="connsiteY3" fmla="*/ 383954 h 779463"/>
                    <a:gd name="connsiteX4" fmla="*/ 327025 w 1747838"/>
                    <a:gd name="connsiteY4" fmla="*/ 322262 h 779463"/>
                    <a:gd name="connsiteX5" fmla="*/ 327025 w 1747838"/>
                    <a:gd name="connsiteY5" fmla="*/ 383954 h 779463"/>
                    <a:gd name="connsiteX6" fmla="*/ 376238 w 1747838"/>
                    <a:gd name="connsiteY6" fmla="*/ 390525 h 779463"/>
                    <a:gd name="connsiteX7" fmla="*/ 376238 w 1747838"/>
                    <a:gd name="connsiteY7" fmla="*/ 326643 h 779463"/>
                    <a:gd name="connsiteX8" fmla="*/ 1524000 w 1747838"/>
                    <a:gd name="connsiteY8" fmla="*/ 312737 h 779463"/>
                    <a:gd name="connsiteX9" fmla="*/ 1476375 w 1747838"/>
                    <a:gd name="connsiteY9" fmla="*/ 315581 h 779463"/>
                    <a:gd name="connsiteX10" fmla="*/ 1476375 w 1747838"/>
                    <a:gd name="connsiteY10" fmla="*/ 381000 h 779463"/>
                    <a:gd name="connsiteX11" fmla="*/ 1524000 w 1747838"/>
                    <a:gd name="connsiteY11" fmla="*/ 372112 h 779463"/>
                    <a:gd name="connsiteX12" fmla="*/ 228600 w 1747838"/>
                    <a:gd name="connsiteY12" fmla="*/ 312737 h 779463"/>
                    <a:gd name="connsiteX13" fmla="*/ 228600 w 1747838"/>
                    <a:gd name="connsiteY13" fmla="*/ 372112 h 779463"/>
                    <a:gd name="connsiteX14" fmla="*/ 276225 w 1747838"/>
                    <a:gd name="connsiteY14" fmla="*/ 381000 h 779463"/>
                    <a:gd name="connsiteX15" fmla="*/ 276225 w 1747838"/>
                    <a:gd name="connsiteY15" fmla="*/ 315581 h 779463"/>
                    <a:gd name="connsiteX16" fmla="*/ 1625600 w 1747838"/>
                    <a:gd name="connsiteY16" fmla="*/ 292100 h 779463"/>
                    <a:gd name="connsiteX17" fmla="*/ 1574800 w 1747838"/>
                    <a:gd name="connsiteY17" fmla="*/ 303285 h 779463"/>
                    <a:gd name="connsiteX18" fmla="*/ 1574800 w 1747838"/>
                    <a:gd name="connsiteY18" fmla="*/ 363538 h 779463"/>
                    <a:gd name="connsiteX19" fmla="*/ 1625600 w 1747838"/>
                    <a:gd name="connsiteY19" fmla="*/ 353075 h 779463"/>
                    <a:gd name="connsiteX20" fmla="*/ 127000 w 1747838"/>
                    <a:gd name="connsiteY20" fmla="*/ 292100 h 779463"/>
                    <a:gd name="connsiteX21" fmla="*/ 127000 w 1747838"/>
                    <a:gd name="connsiteY21" fmla="*/ 353075 h 779463"/>
                    <a:gd name="connsiteX22" fmla="*/ 177800 w 1747838"/>
                    <a:gd name="connsiteY22" fmla="*/ 363538 h 779463"/>
                    <a:gd name="connsiteX23" fmla="*/ 177800 w 1747838"/>
                    <a:gd name="connsiteY23" fmla="*/ 303285 h 779463"/>
                    <a:gd name="connsiteX24" fmla="*/ 425450 w 1747838"/>
                    <a:gd name="connsiteY24" fmla="*/ 290512 h 779463"/>
                    <a:gd name="connsiteX25" fmla="*/ 425450 w 1747838"/>
                    <a:gd name="connsiteY25" fmla="*/ 354012 h 779463"/>
                    <a:gd name="connsiteX26" fmla="*/ 1327150 w 1747838"/>
                    <a:gd name="connsiteY26" fmla="*/ 354012 h 779463"/>
                    <a:gd name="connsiteX27" fmla="*/ 1327150 w 1747838"/>
                    <a:gd name="connsiteY27" fmla="*/ 290512 h 779463"/>
                    <a:gd name="connsiteX28" fmla="*/ 1714501 w 1747838"/>
                    <a:gd name="connsiteY28" fmla="*/ 276225 h 779463"/>
                    <a:gd name="connsiteX29" fmla="*/ 1671638 w 1747838"/>
                    <a:gd name="connsiteY29" fmla="*/ 280963 h 779463"/>
                    <a:gd name="connsiteX30" fmla="*/ 1671638 w 1747838"/>
                    <a:gd name="connsiteY30" fmla="*/ 347663 h 779463"/>
                    <a:gd name="connsiteX31" fmla="*/ 1714501 w 1747838"/>
                    <a:gd name="connsiteY31" fmla="*/ 346205 h 779463"/>
                    <a:gd name="connsiteX32" fmla="*/ 38100 w 1747838"/>
                    <a:gd name="connsiteY32" fmla="*/ 276225 h 779463"/>
                    <a:gd name="connsiteX33" fmla="*/ 38100 w 1747838"/>
                    <a:gd name="connsiteY33" fmla="*/ 346205 h 779463"/>
                    <a:gd name="connsiteX34" fmla="*/ 80963 w 1747838"/>
                    <a:gd name="connsiteY34" fmla="*/ 347663 h 779463"/>
                    <a:gd name="connsiteX35" fmla="*/ 80963 w 1747838"/>
                    <a:gd name="connsiteY35" fmla="*/ 280963 h 779463"/>
                    <a:gd name="connsiteX36" fmla="*/ 876335 w 1747838"/>
                    <a:gd name="connsiteY36" fmla="*/ 96837 h 779463"/>
                    <a:gd name="connsiteX37" fmla="*/ 547688 w 1747838"/>
                    <a:gd name="connsiteY37" fmla="*/ 265112 h 779463"/>
                    <a:gd name="connsiteX38" fmla="*/ 1209676 w 1747838"/>
                    <a:gd name="connsiteY38" fmla="*/ 265112 h 779463"/>
                    <a:gd name="connsiteX39" fmla="*/ 1011507 w 1747838"/>
                    <a:gd name="connsiteY39" fmla="*/ 0 h 779463"/>
                    <a:gd name="connsiteX40" fmla="*/ 1112261 w 1747838"/>
                    <a:gd name="connsiteY40" fmla="*/ 0 h 779463"/>
                    <a:gd name="connsiteX41" fmla="*/ 1112261 w 1747838"/>
                    <a:gd name="connsiteY41" fmla="*/ 158204 h 779463"/>
                    <a:gd name="connsiteX42" fmla="*/ 1163540 w 1747838"/>
                    <a:gd name="connsiteY42" fmla="*/ 177348 h 779463"/>
                    <a:gd name="connsiteX43" fmla="*/ 1163540 w 1747838"/>
                    <a:gd name="connsiteY43" fmla="*/ 5418 h 779463"/>
                    <a:gd name="connsiteX44" fmla="*/ 1226737 w 1747838"/>
                    <a:gd name="connsiteY44" fmla="*/ 5418 h 779463"/>
                    <a:gd name="connsiteX45" fmla="*/ 1226737 w 1747838"/>
                    <a:gd name="connsiteY45" fmla="*/ 209133 h 779463"/>
                    <a:gd name="connsiteX46" fmla="*/ 1332546 w 1747838"/>
                    <a:gd name="connsiteY46" fmla="*/ 268731 h 779463"/>
                    <a:gd name="connsiteX47" fmla="*/ 1747838 w 1747838"/>
                    <a:gd name="connsiteY47" fmla="*/ 184211 h 779463"/>
                    <a:gd name="connsiteX48" fmla="*/ 1747838 w 1747838"/>
                    <a:gd name="connsiteY48" fmla="*/ 224665 h 779463"/>
                    <a:gd name="connsiteX49" fmla="*/ 1342658 w 1747838"/>
                    <a:gd name="connsiteY49" fmla="*/ 285707 h 779463"/>
                    <a:gd name="connsiteX50" fmla="*/ 1348074 w 1747838"/>
                    <a:gd name="connsiteY50" fmla="*/ 305212 h 779463"/>
                    <a:gd name="connsiteX51" fmla="*/ 1746394 w 1747838"/>
                    <a:gd name="connsiteY51" fmla="*/ 251754 h 779463"/>
                    <a:gd name="connsiteX52" fmla="*/ 1746394 w 1747838"/>
                    <a:gd name="connsiteY52" fmla="*/ 775851 h 779463"/>
                    <a:gd name="connsiteX53" fmla="*/ 1696559 w 1747838"/>
                    <a:gd name="connsiteY53" fmla="*/ 775851 h 779463"/>
                    <a:gd name="connsiteX54" fmla="*/ 1696559 w 1747838"/>
                    <a:gd name="connsiteY54" fmla="*/ 463777 h 779463"/>
                    <a:gd name="connsiteX55" fmla="*/ 1610611 w 1747838"/>
                    <a:gd name="connsiteY55" fmla="*/ 394427 h 779463"/>
                    <a:gd name="connsiteX56" fmla="*/ 1262488 w 1747838"/>
                    <a:gd name="connsiteY56" fmla="*/ 438132 h 779463"/>
                    <a:gd name="connsiteX57" fmla="*/ 1262488 w 1747838"/>
                    <a:gd name="connsiteY57" fmla="*/ 777296 h 779463"/>
                    <a:gd name="connsiteX58" fmla="*/ 1203986 w 1747838"/>
                    <a:gd name="connsiteY58" fmla="*/ 777296 h 779463"/>
                    <a:gd name="connsiteX59" fmla="*/ 1203986 w 1747838"/>
                    <a:gd name="connsiteY59" fmla="*/ 385036 h 779463"/>
                    <a:gd name="connsiteX60" fmla="*/ 1115872 w 1747838"/>
                    <a:gd name="connsiteY60" fmla="*/ 385036 h 779463"/>
                    <a:gd name="connsiteX61" fmla="*/ 1115872 w 1747838"/>
                    <a:gd name="connsiteY61" fmla="*/ 774406 h 779463"/>
                    <a:gd name="connsiteX62" fmla="*/ 1046897 w 1747838"/>
                    <a:gd name="connsiteY62" fmla="*/ 774406 h 779463"/>
                    <a:gd name="connsiteX63" fmla="*/ 1046897 w 1747838"/>
                    <a:gd name="connsiteY63" fmla="*/ 386481 h 779463"/>
                    <a:gd name="connsiteX64" fmla="*/ 701663 w 1747838"/>
                    <a:gd name="connsiteY64" fmla="*/ 386481 h 779463"/>
                    <a:gd name="connsiteX65" fmla="*/ 701663 w 1747838"/>
                    <a:gd name="connsiteY65" fmla="*/ 774406 h 779463"/>
                    <a:gd name="connsiteX66" fmla="*/ 633411 w 1747838"/>
                    <a:gd name="connsiteY66" fmla="*/ 774406 h 779463"/>
                    <a:gd name="connsiteX67" fmla="*/ 633411 w 1747838"/>
                    <a:gd name="connsiteY67" fmla="*/ 386481 h 779463"/>
                    <a:gd name="connsiteX68" fmla="*/ 540963 w 1747838"/>
                    <a:gd name="connsiteY68" fmla="*/ 386481 h 779463"/>
                    <a:gd name="connsiteX69" fmla="*/ 540963 w 1747838"/>
                    <a:gd name="connsiteY69" fmla="*/ 775129 h 779463"/>
                    <a:gd name="connsiteX70" fmla="*/ 479572 w 1747838"/>
                    <a:gd name="connsiteY70" fmla="*/ 775129 h 779463"/>
                    <a:gd name="connsiteX71" fmla="*/ 479572 w 1747838"/>
                    <a:gd name="connsiteY71" fmla="*/ 437410 h 779463"/>
                    <a:gd name="connsiteX72" fmla="*/ 135060 w 1747838"/>
                    <a:gd name="connsiteY72" fmla="*/ 395150 h 779463"/>
                    <a:gd name="connsiteX73" fmla="*/ 47669 w 1747838"/>
                    <a:gd name="connsiteY73" fmla="*/ 468111 h 779463"/>
                    <a:gd name="connsiteX74" fmla="*/ 47669 w 1747838"/>
                    <a:gd name="connsiteY74" fmla="*/ 779463 h 779463"/>
                    <a:gd name="connsiteX75" fmla="*/ 2889 w 1747838"/>
                    <a:gd name="connsiteY75" fmla="*/ 779463 h 779463"/>
                    <a:gd name="connsiteX76" fmla="*/ 2889 w 1747838"/>
                    <a:gd name="connsiteY76" fmla="*/ 251032 h 779463"/>
                    <a:gd name="connsiteX77" fmla="*/ 392903 w 1747838"/>
                    <a:gd name="connsiteY77" fmla="*/ 309185 h 779463"/>
                    <a:gd name="connsiteX78" fmla="*/ 395069 w 1747838"/>
                    <a:gd name="connsiteY78" fmla="*/ 282095 h 779463"/>
                    <a:gd name="connsiteX79" fmla="*/ 0 w 1747838"/>
                    <a:gd name="connsiteY79" fmla="*/ 226109 h 779463"/>
                    <a:gd name="connsiteX80" fmla="*/ 2889 w 1747838"/>
                    <a:gd name="connsiteY80" fmla="*/ 187100 h 779463"/>
                    <a:gd name="connsiteX81" fmla="*/ 416376 w 1747838"/>
                    <a:gd name="connsiteY81" fmla="*/ 265119 h 779463"/>
                    <a:gd name="connsiteX82" fmla="*/ 525796 w 1747838"/>
                    <a:gd name="connsiteY82" fmla="*/ 206244 h 779463"/>
                    <a:gd name="connsiteX83" fmla="*/ 525796 w 1747838"/>
                    <a:gd name="connsiteY83" fmla="*/ 5418 h 779463"/>
                    <a:gd name="connsiteX84" fmla="*/ 586465 w 1747838"/>
                    <a:gd name="connsiteY84" fmla="*/ 5418 h 779463"/>
                    <a:gd name="connsiteX85" fmla="*/ 586465 w 1747838"/>
                    <a:gd name="connsiteY85" fmla="*/ 175181 h 779463"/>
                    <a:gd name="connsiteX86" fmla="*/ 634133 w 1747838"/>
                    <a:gd name="connsiteY86" fmla="*/ 155315 h 779463"/>
                    <a:gd name="connsiteX87" fmla="*/ 634133 w 1747838"/>
                    <a:gd name="connsiteY87" fmla="*/ 6140 h 779463"/>
                    <a:gd name="connsiteX88" fmla="*/ 738498 w 1747838"/>
                    <a:gd name="connsiteY88" fmla="*/ 6140 h 779463"/>
                    <a:gd name="connsiteX89" fmla="*/ 738498 w 1747838"/>
                    <a:gd name="connsiteY89" fmla="*/ 103664 h 779463"/>
                    <a:gd name="connsiteX90" fmla="*/ 784722 w 1747838"/>
                    <a:gd name="connsiteY90" fmla="*/ 78019 h 779463"/>
                    <a:gd name="connsiteX91" fmla="*/ 784722 w 1747838"/>
                    <a:gd name="connsiteY91" fmla="*/ 2167 h 779463"/>
                    <a:gd name="connsiteX92" fmla="*/ 959506 w 1747838"/>
                    <a:gd name="connsiteY92" fmla="*/ 2167 h 779463"/>
                    <a:gd name="connsiteX93" fmla="*/ 959506 w 1747838"/>
                    <a:gd name="connsiteY93" fmla="*/ 83075 h 779463"/>
                    <a:gd name="connsiteX94" fmla="*/ 1011507 w 1747838"/>
                    <a:gd name="connsiteY94" fmla="*/ 111971 h 77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747838" h="779463">
                      <a:moveTo>
                        <a:pt x="1425576" y="322262"/>
                      </a:moveTo>
                      <a:lnTo>
                        <a:pt x="1376363" y="326643"/>
                      </a:lnTo>
                      <a:lnTo>
                        <a:pt x="1376363" y="390525"/>
                      </a:lnTo>
                      <a:lnTo>
                        <a:pt x="1425576" y="383954"/>
                      </a:lnTo>
                      <a:close/>
                      <a:moveTo>
                        <a:pt x="327025" y="322262"/>
                      </a:moveTo>
                      <a:lnTo>
                        <a:pt x="327025" y="383954"/>
                      </a:lnTo>
                      <a:lnTo>
                        <a:pt x="376238" y="390525"/>
                      </a:lnTo>
                      <a:lnTo>
                        <a:pt x="376238" y="326643"/>
                      </a:lnTo>
                      <a:close/>
                      <a:moveTo>
                        <a:pt x="1524000" y="312737"/>
                      </a:moveTo>
                      <a:lnTo>
                        <a:pt x="1476375" y="315581"/>
                      </a:lnTo>
                      <a:lnTo>
                        <a:pt x="1476375" y="381000"/>
                      </a:lnTo>
                      <a:lnTo>
                        <a:pt x="1524000" y="372112"/>
                      </a:lnTo>
                      <a:close/>
                      <a:moveTo>
                        <a:pt x="228600" y="312737"/>
                      </a:moveTo>
                      <a:lnTo>
                        <a:pt x="228600" y="372112"/>
                      </a:lnTo>
                      <a:lnTo>
                        <a:pt x="276225" y="381000"/>
                      </a:lnTo>
                      <a:lnTo>
                        <a:pt x="276225" y="315581"/>
                      </a:lnTo>
                      <a:close/>
                      <a:moveTo>
                        <a:pt x="1625600" y="292100"/>
                      </a:moveTo>
                      <a:lnTo>
                        <a:pt x="1574800" y="303285"/>
                      </a:lnTo>
                      <a:lnTo>
                        <a:pt x="1574800" y="363538"/>
                      </a:lnTo>
                      <a:lnTo>
                        <a:pt x="1625600" y="353075"/>
                      </a:lnTo>
                      <a:close/>
                      <a:moveTo>
                        <a:pt x="127000" y="292100"/>
                      </a:moveTo>
                      <a:lnTo>
                        <a:pt x="127000" y="353075"/>
                      </a:lnTo>
                      <a:lnTo>
                        <a:pt x="177800" y="363538"/>
                      </a:lnTo>
                      <a:lnTo>
                        <a:pt x="177800" y="303285"/>
                      </a:lnTo>
                      <a:close/>
                      <a:moveTo>
                        <a:pt x="425450" y="290512"/>
                      </a:moveTo>
                      <a:lnTo>
                        <a:pt x="425450" y="354012"/>
                      </a:lnTo>
                      <a:lnTo>
                        <a:pt x="1327150" y="354012"/>
                      </a:lnTo>
                      <a:lnTo>
                        <a:pt x="1327150" y="290512"/>
                      </a:lnTo>
                      <a:close/>
                      <a:moveTo>
                        <a:pt x="1714501" y="276225"/>
                      </a:moveTo>
                      <a:lnTo>
                        <a:pt x="1671638" y="280963"/>
                      </a:lnTo>
                      <a:lnTo>
                        <a:pt x="1671638" y="347663"/>
                      </a:lnTo>
                      <a:lnTo>
                        <a:pt x="1714501" y="346205"/>
                      </a:lnTo>
                      <a:close/>
                      <a:moveTo>
                        <a:pt x="38100" y="276225"/>
                      </a:moveTo>
                      <a:lnTo>
                        <a:pt x="38100" y="346205"/>
                      </a:lnTo>
                      <a:lnTo>
                        <a:pt x="80963" y="347663"/>
                      </a:lnTo>
                      <a:lnTo>
                        <a:pt x="80963" y="280963"/>
                      </a:lnTo>
                      <a:close/>
                      <a:moveTo>
                        <a:pt x="876335" y="96837"/>
                      </a:moveTo>
                      <a:lnTo>
                        <a:pt x="547688" y="265112"/>
                      </a:lnTo>
                      <a:lnTo>
                        <a:pt x="1209676" y="265112"/>
                      </a:lnTo>
                      <a:close/>
                      <a:moveTo>
                        <a:pt x="1011507" y="0"/>
                      </a:moveTo>
                      <a:lnTo>
                        <a:pt x="1112261" y="0"/>
                      </a:lnTo>
                      <a:lnTo>
                        <a:pt x="1112261" y="158204"/>
                      </a:lnTo>
                      <a:lnTo>
                        <a:pt x="1163540" y="177348"/>
                      </a:lnTo>
                      <a:lnTo>
                        <a:pt x="1163540" y="5418"/>
                      </a:lnTo>
                      <a:lnTo>
                        <a:pt x="1226737" y="5418"/>
                      </a:lnTo>
                      <a:lnTo>
                        <a:pt x="1226737" y="209133"/>
                      </a:lnTo>
                      <a:lnTo>
                        <a:pt x="1332546" y="268731"/>
                      </a:lnTo>
                      <a:lnTo>
                        <a:pt x="1747838" y="184211"/>
                      </a:lnTo>
                      <a:lnTo>
                        <a:pt x="1747838" y="224665"/>
                      </a:lnTo>
                      <a:lnTo>
                        <a:pt x="1342658" y="285707"/>
                      </a:lnTo>
                      <a:lnTo>
                        <a:pt x="1348074" y="305212"/>
                      </a:lnTo>
                      <a:lnTo>
                        <a:pt x="1746394" y="251754"/>
                      </a:lnTo>
                      <a:lnTo>
                        <a:pt x="1746394" y="775851"/>
                      </a:lnTo>
                      <a:lnTo>
                        <a:pt x="1696559" y="775851"/>
                      </a:lnTo>
                      <a:lnTo>
                        <a:pt x="1696559" y="463777"/>
                      </a:lnTo>
                      <a:lnTo>
                        <a:pt x="1610611" y="394427"/>
                      </a:lnTo>
                      <a:lnTo>
                        <a:pt x="1262488" y="438132"/>
                      </a:lnTo>
                      <a:lnTo>
                        <a:pt x="1262488" y="777296"/>
                      </a:lnTo>
                      <a:lnTo>
                        <a:pt x="1203986" y="777296"/>
                      </a:lnTo>
                      <a:lnTo>
                        <a:pt x="1203986" y="385036"/>
                      </a:lnTo>
                      <a:lnTo>
                        <a:pt x="1115872" y="385036"/>
                      </a:lnTo>
                      <a:lnTo>
                        <a:pt x="1115872" y="774406"/>
                      </a:lnTo>
                      <a:lnTo>
                        <a:pt x="1046897" y="774406"/>
                      </a:lnTo>
                      <a:lnTo>
                        <a:pt x="1046897" y="386481"/>
                      </a:lnTo>
                      <a:lnTo>
                        <a:pt x="701663" y="386481"/>
                      </a:lnTo>
                      <a:lnTo>
                        <a:pt x="701663" y="774406"/>
                      </a:lnTo>
                      <a:lnTo>
                        <a:pt x="633411" y="774406"/>
                      </a:lnTo>
                      <a:lnTo>
                        <a:pt x="633411" y="386481"/>
                      </a:lnTo>
                      <a:lnTo>
                        <a:pt x="540963" y="386481"/>
                      </a:lnTo>
                      <a:lnTo>
                        <a:pt x="540963" y="775129"/>
                      </a:lnTo>
                      <a:lnTo>
                        <a:pt x="479572" y="775129"/>
                      </a:lnTo>
                      <a:lnTo>
                        <a:pt x="479572" y="437410"/>
                      </a:lnTo>
                      <a:lnTo>
                        <a:pt x="135060" y="395150"/>
                      </a:lnTo>
                      <a:lnTo>
                        <a:pt x="47669" y="468111"/>
                      </a:lnTo>
                      <a:lnTo>
                        <a:pt x="47669" y="779463"/>
                      </a:lnTo>
                      <a:lnTo>
                        <a:pt x="2889" y="779463"/>
                      </a:lnTo>
                      <a:lnTo>
                        <a:pt x="2889" y="251032"/>
                      </a:lnTo>
                      <a:lnTo>
                        <a:pt x="392903" y="309185"/>
                      </a:lnTo>
                      <a:lnTo>
                        <a:pt x="395069" y="282095"/>
                      </a:lnTo>
                      <a:lnTo>
                        <a:pt x="0" y="226109"/>
                      </a:lnTo>
                      <a:lnTo>
                        <a:pt x="2889" y="187100"/>
                      </a:lnTo>
                      <a:lnTo>
                        <a:pt x="416376" y="265119"/>
                      </a:lnTo>
                      <a:lnTo>
                        <a:pt x="525796" y="206244"/>
                      </a:lnTo>
                      <a:lnTo>
                        <a:pt x="525796" y="5418"/>
                      </a:lnTo>
                      <a:lnTo>
                        <a:pt x="586465" y="5418"/>
                      </a:lnTo>
                      <a:lnTo>
                        <a:pt x="586465" y="175181"/>
                      </a:lnTo>
                      <a:lnTo>
                        <a:pt x="634133" y="155315"/>
                      </a:lnTo>
                      <a:lnTo>
                        <a:pt x="634133" y="6140"/>
                      </a:lnTo>
                      <a:lnTo>
                        <a:pt x="738498" y="6140"/>
                      </a:lnTo>
                      <a:lnTo>
                        <a:pt x="738498" y="103664"/>
                      </a:lnTo>
                      <a:lnTo>
                        <a:pt x="784722" y="78019"/>
                      </a:lnTo>
                      <a:lnTo>
                        <a:pt x="784722" y="2167"/>
                      </a:lnTo>
                      <a:lnTo>
                        <a:pt x="959506" y="2167"/>
                      </a:lnTo>
                      <a:lnTo>
                        <a:pt x="959506" y="83075"/>
                      </a:lnTo>
                      <a:lnTo>
                        <a:pt x="1011507" y="111971"/>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39" name="Freeform 5"/>
                <p:cNvSpPr/>
                <p:nvPr/>
              </p:nvSpPr>
              <p:spPr bwMode="auto">
                <a:xfrm>
                  <a:off x="3416458" y="2353222"/>
                  <a:ext cx="33321" cy="237735"/>
                </a:xfrm>
                <a:custGeom>
                  <a:avLst/>
                  <a:gdLst>
                    <a:gd name="T0" fmla="*/ 4 w 229"/>
                    <a:gd name="T1" fmla="*/ 0 h 1632"/>
                    <a:gd name="T2" fmla="*/ 0 w 229"/>
                    <a:gd name="T3" fmla="*/ 1632 h 1632"/>
                    <a:gd name="T4" fmla="*/ 229 w 229"/>
                    <a:gd name="T5" fmla="*/ 1591 h 1632"/>
                    <a:gd name="T6" fmla="*/ 229 w 229"/>
                    <a:gd name="T7" fmla="*/ 279 h 1632"/>
                    <a:gd name="T8" fmla="*/ 4 w 229"/>
                    <a:gd name="T9" fmla="*/ 0 h 1632"/>
                  </a:gdLst>
                  <a:ahLst/>
                  <a:cxnLst>
                    <a:cxn ang="0">
                      <a:pos x="T0" y="T1"/>
                    </a:cxn>
                    <a:cxn ang="0">
                      <a:pos x="T2" y="T3"/>
                    </a:cxn>
                    <a:cxn ang="0">
                      <a:pos x="T4" y="T5"/>
                    </a:cxn>
                    <a:cxn ang="0">
                      <a:pos x="T6" y="T7"/>
                    </a:cxn>
                    <a:cxn ang="0">
                      <a:pos x="T8" y="T9"/>
                    </a:cxn>
                  </a:cxnLst>
                  <a:rect l="0" t="0" r="r" b="b"/>
                  <a:pathLst>
                    <a:path w="229" h="1632">
                      <a:moveTo>
                        <a:pt x="4" y="0"/>
                      </a:moveTo>
                      <a:lnTo>
                        <a:pt x="0" y="1632"/>
                      </a:lnTo>
                      <a:lnTo>
                        <a:pt x="229" y="1591"/>
                      </a:lnTo>
                      <a:lnTo>
                        <a:pt x="229" y="279"/>
                      </a:lnTo>
                      <a:lnTo>
                        <a:pt x="4"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0" name="Freeform 71"/>
                <p:cNvSpPr/>
                <p:nvPr/>
              </p:nvSpPr>
              <p:spPr bwMode="auto">
                <a:xfrm>
                  <a:off x="3046079" y="2119973"/>
                  <a:ext cx="13457" cy="33321"/>
                </a:xfrm>
                <a:custGeom>
                  <a:avLst/>
                  <a:gdLst>
                    <a:gd name="T0" fmla="*/ 36 w 92"/>
                    <a:gd name="T1" fmla="*/ 0 h 229"/>
                    <a:gd name="T2" fmla="*/ 0 w 92"/>
                    <a:gd name="T3" fmla="*/ 229 h 229"/>
                    <a:gd name="T4" fmla="*/ 92 w 92"/>
                    <a:gd name="T5" fmla="*/ 229 h 229"/>
                    <a:gd name="T6" fmla="*/ 36 w 92"/>
                    <a:gd name="T7" fmla="*/ 0 h 229"/>
                  </a:gdLst>
                  <a:ahLst/>
                  <a:cxnLst>
                    <a:cxn ang="0">
                      <a:pos x="T0" y="T1"/>
                    </a:cxn>
                    <a:cxn ang="0">
                      <a:pos x="T2" y="T3"/>
                    </a:cxn>
                    <a:cxn ang="0">
                      <a:pos x="T4" y="T5"/>
                    </a:cxn>
                    <a:cxn ang="0">
                      <a:pos x="T6" y="T7"/>
                    </a:cxn>
                  </a:cxnLst>
                  <a:rect l="0" t="0" r="r" b="b"/>
                  <a:pathLst>
                    <a:path w="92" h="229">
                      <a:moveTo>
                        <a:pt x="36" y="0"/>
                      </a:moveTo>
                      <a:lnTo>
                        <a:pt x="0" y="229"/>
                      </a:lnTo>
                      <a:lnTo>
                        <a:pt x="92" y="229"/>
                      </a:lnTo>
                      <a:lnTo>
                        <a:pt x="36"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1" name="Freeform 72"/>
                <p:cNvSpPr/>
                <p:nvPr/>
              </p:nvSpPr>
              <p:spPr bwMode="auto">
                <a:xfrm>
                  <a:off x="2932658" y="2160984"/>
                  <a:ext cx="239657" cy="89711"/>
                </a:xfrm>
                <a:custGeom>
                  <a:avLst/>
                  <a:gdLst>
                    <a:gd name="T0" fmla="*/ 0 w 1642"/>
                    <a:gd name="T1" fmla="*/ 616 h 616"/>
                    <a:gd name="T2" fmla="*/ 1642 w 1642"/>
                    <a:gd name="T3" fmla="*/ 616 h 616"/>
                    <a:gd name="T4" fmla="*/ 837 w 1642"/>
                    <a:gd name="T5" fmla="*/ 4 h 616"/>
                    <a:gd name="T6" fmla="*/ 0 w 1642"/>
                    <a:gd name="T7" fmla="*/ 616 h 616"/>
                  </a:gdLst>
                  <a:ahLst/>
                  <a:cxnLst>
                    <a:cxn ang="0">
                      <a:pos x="T0" y="T1"/>
                    </a:cxn>
                    <a:cxn ang="0">
                      <a:pos x="T2" y="T3"/>
                    </a:cxn>
                    <a:cxn ang="0">
                      <a:pos x="T4" y="T5"/>
                    </a:cxn>
                    <a:cxn ang="0">
                      <a:pos x="T6" y="T7"/>
                    </a:cxn>
                  </a:cxnLst>
                  <a:rect l="0" t="0" r="r" b="b"/>
                  <a:pathLst>
                    <a:path w="1642" h="616">
                      <a:moveTo>
                        <a:pt x="0" y="616"/>
                      </a:moveTo>
                      <a:lnTo>
                        <a:pt x="1642" y="616"/>
                      </a:lnTo>
                      <a:cubicBezTo>
                        <a:pt x="1642" y="616"/>
                        <a:pt x="1443" y="0"/>
                        <a:pt x="837" y="4"/>
                      </a:cubicBezTo>
                      <a:cubicBezTo>
                        <a:pt x="232" y="8"/>
                        <a:pt x="49" y="477"/>
                        <a:pt x="0" y="616"/>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3" name="Rectangle 73"/>
                <p:cNvSpPr>
                  <a:spLocks noChangeArrowheads="1"/>
                </p:cNvSpPr>
                <p:nvPr/>
              </p:nvSpPr>
              <p:spPr bwMode="auto">
                <a:xfrm>
                  <a:off x="2907667" y="2260948"/>
                  <a:ext cx="286435" cy="9612"/>
                </a:xfrm>
                <a:prstGeom prst="rect">
                  <a:avLst/>
                </a:pr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4" name="Freeform 74"/>
                <p:cNvSpPr/>
                <p:nvPr/>
              </p:nvSpPr>
              <p:spPr bwMode="auto">
                <a:xfrm>
                  <a:off x="3230628" y="2544179"/>
                  <a:ext cx="99964" cy="49982"/>
                </a:xfrm>
                <a:custGeom>
                  <a:avLst/>
                  <a:gdLst>
                    <a:gd name="T0" fmla="*/ 553 w 689"/>
                    <a:gd name="T1" fmla="*/ 338 h 346"/>
                    <a:gd name="T2" fmla="*/ 553 w 689"/>
                    <a:gd name="T3" fmla="*/ 100 h 346"/>
                    <a:gd name="T4" fmla="*/ 427 w 689"/>
                    <a:gd name="T5" fmla="*/ 100 h 346"/>
                    <a:gd name="T6" fmla="*/ 427 w 689"/>
                    <a:gd name="T7" fmla="*/ 336 h 346"/>
                    <a:gd name="T8" fmla="*/ 282 w 689"/>
                    <a:gd name="T9" fmla="*/ 336 h 346"/>
                    <a:gd name="T10" fmla="*/ 282 w 689"/>
                    <a:gd name="T11" fmla="*/ 98 h 346"/>
                    <a:gd name="T12" fmla="*/ 142 w 689"/>
                    <a:gd name="T13" fmla="*/ 98 h 346"/>
                    <a:gd name="T14" fmla="*/ 142 w 689"/>
                    <a:gd name="T15" fmla="*/ 346 h 346"/>
                    <a:gd name="T16" fmla="*/ 0 w 689"/>
                    <a:gd name="T17" fmla="*/ 346 h 346"/>
                    <a:gd name="T18" fmla="*/ 0 w 689"/>
                    <a:gd name="T19" fmla="*/ 0 h 346"/>
                    <a:gd name="T20" fmla="*/ 689 w 689"/>
                    <a:gd name="T21" fmla="*/ 0 h 346"/>
                    <a:gd name="T22" fmla="*/ 689 w 689"/>
                    <a:gd name="T23" fmla="*/ 340 h 346"/>
                    <a:gd name="T24" fmla="*/ 553 w 689"/>
                    <a:gd name="T25" fmla="*/ 33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9" h="346">
                      <a:moveTo>
                        <a:pt x="553" y="338"/>
                      </a:moveTo>
                      <a:lnTo>
                        <a:pt x="553" y="100"/>
                      </a:lnTo>
                      <a:lnTo>
                        <a:pt x="427" y="100"/>
                      </a:lnTo>
                      <a:lnTo>
                        <a:pt x="427" y="336"/>
                      </a:lnTo>
                      <a:lnTo>
                        <a:pt x="282" y="336"/>
                      </a:lnTo>
                      <a:lnTo>
                        <a:pt x="282" y="98"/>
                      </a:lnTo>
                      <a:lnTo>
                        <a:pt x="142" y="98"/>
                      </a:lnTo>
                      <a:lnTo>
                        <a:pt x="142" y="346"/>
                      </a:lnTo>
                      <a:lnTo>
                        <a:pt x="0" y="346"/>
                      </a:lnTo>
                      <a:lnTo>
                        <a:pt x="0" y="0"/>
                      </a:lnTo>
                      <a:lnTo>
                        <a:pt x="689" y="0"/>
                      </a:lnTo>
                      <a:lnTo>
                        <a:pt x="689" y="340"/>
                      </a:lnTo>
                      <a:lnTo>
                        <a:pt x="553" y="338"/>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5" name="Freeform 75"/>
                <p:cNvSpPr/>
                <p:nvPr/>
              </p:nvSpPr>
              <p:spPr bwMode="auto">
                <a:xfrm>
                  <a:off x="3230628" y="2470488"/>
                  <a:ext cx="20505" cy="58953"/>
                </a:xfrm>
                <a:custGeom>
                  <a:avLst/>
                  <a:gdLst>
                    <a:gd name="T0" fmla="*/ 140 w 140"/>
                    <a:gd name="T1" fmla="*/ 0 h 404"/>
                    <a:gd name="T2" fmla="*/ 140 w 140"/>
                    <a:gd name="T3" fmla="*/ 404 h 404"/>
                    <a:gd name="T4" fmla="*/ 0 w 140"/>
                    <a:gd name="T5" fmla="*/ 404 h 404"/>
                    <a:gd name="T6" fmla="*/ 0 w 140"/>
                    <a:gd name="T7" fmla="*/ 11 h 404"/>
                    <a:gd name="T8" fmla="*/ 140 w 140"/>
                    <a:gd name="T9" fmla="*/ 0 h 404"/>
                  </a:gdLst>
                  <a:ahLst/>
                  <a:cxnLst>
                    <a:cxn ang="0">
                      <a:pos x="T0" y="T1"/>
                    </a:cxn>
                    <a:cxn ang="0">
                      <a:pos x="T2" y="T3"/>
                    </a:cxn>
                    <a:cxn ang="0">
                      <a:pos x="T4" y="T5"/>
                    </a:cxn>
                    <a:cxn ang="0">
                      <a:pos x="T6" y="T7"/>
                    </a:cxn>
                    <a:cxn ang="0">
                      <a:pos x="T8" y="T9"/>
                    </a:cxn>
                  </a:cxnLst>
                  <a:rect l="0" t="0" r="r" b="b"/>
                  <a:pathLst>
                    <a:path w="140" h="404">
                      <a:moveTo>
                        <a:pt x="140" y="0"/>
                      </a:moveTo>
                      <a:lnTo>
                        <a:pt x="140" y="404"/>
                      </a:lnTo>
                      <a:lnTo>
                        <a:pt x="0" y="404"/>
                      </a:lnTo>
                      <a:lnTo>
                        <a:pt x="0" y="11"/>
                      </a:lnTo>
                      <a:lnTo>
                        <a:pt x="14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6" name="Freeform 76"/>
                <p:cNvSpPr/>
                <p:nvPr/>
              </p:nvSpPr>
              <p:spPr bwMode="auto">
                <a:xfrm>
                  <a:off x="3272920" y="2467284"/>
                  <a:ext cx="19224" cy="62157"/>
                </a:xfrm>
                <a:custGeom>
                  <a:avLst/>
                  <a:gdLst>
                    <a:gd name="T0" fmla="*/ 132 w 132"/>
                    <a:gd name="T1" fmla="*/ 0 h 428"/>
                    <a:gd name="T2" fmla="*/ 132 w 132"/>
                    <a:gd name="T3" fmla="*/ 428 h 428"/>
                    <a:gd name="T4" fmla="*/ 0 w 132"/>
                    <a:gd name="T5" fmla="*/ 428 h 428"/>
                    <a:gd name="T6" fmla="*/ 0 w 132"/>
                    <a:gd name="T7" fmla="*/ 6 h 428"/>
                    <a:gd name="T8" fmla="*/ 132 w 132"/>
                    <a:gd name="T9" fmla="*/ 0 h 428"/>
                  </a:gdLst>
                  <a:ahLst/>
                  <a:cxnLst>
                    <a:cxn ang="0">
                      <a:pos x="T0" y="T1"/>
                    </a:cxn>
                    <a:cxn ang="0">
                      <a:pos x="T2" y="T3"/>
                    </a:cxn>
                    <a:cxn ang="0">
                      <a:pos x="T4" y="T5"/>
                    </a:cxn>
                    <a:cxn ang="0">
                      <a:pos x="T6" y="T7"/>
                    </a:cxn>
                    <a:cxn ang="0">
                      <a:pos x="T8" y="T9"/>
                    </a:cxn>
                  </a:cxnLst>
                  <a:rect l="0" t="0" r="r" b="b"/>
                  <a:pathLst>
                    <a:path w="132" h="428">
                      <a:moveTo>
                        <a:pt x="132" y="0"/>
                      </a:moveTo>
                      <a:lnTo>
                        <a:pt x="132" y="428"/>
                      </a:lnTo>
                      <a:lnTo>
                        <a:pt x="0" y="428"/>
                      </a:lnTo>
                      <a:lnTo>
                        <a:pt x="0" y="6"/>
                      </a:lnTo>
                      <a:lnTo>
                        <a:pt x="132"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7" name="Freeform 77"/>
                <p:cNvSpPr/>
                <p:nvPr/>
              </p:nvSpPr>
              <p:spPr bwMode="auto">
                <a:xfrm>
                  <a:off x="3313290" y="2462157"/>
                  <a:ext cx="16661" cy="66002"/>
                </a:xfrm>
                <a:custGeom>
                  <a:avLst/>
                  <a:gdLst>
                    <a:gd name="T0" fmla="*/ 118 w 118"/>
                    <a:gd name="T1" fmla="*/ 0 h 451"/>
                    <a:gd name="T2" fmla="*/ 118 w 118"/>
                    <a:gd name="T3" fmla="*/ 451 h 451"/>
                    <a:gd name="T4" fmla="*/ 0 w 118"/>
                    <a:gd name="T5" fmla="*/ 451 h 451"/>
                    <a:gd name="T6" fmla="*/ 0 w 118"/>
                    <a:gd name="T7" fmla="*/ 15 h 451"/>
                    <a:gd name="T8" fmla="*/ 118 w 118"/>
                    <a:gd name="T9" fmla="*/ 0 h 451"/>
                  </a:gdLst>
                  <a:ahLst/>
                  <a:cxnLst>
                    <a:cxn ang="0">
                      <a:pos x="T0" y="T1"/>
                    </a:cxn>
                    <a:cxn ang="0">
                      <a:pos x="T2" y="T3"/>
                    </a:cxn>
                    <a:cxn ang="0">
                      <a:pos x="T4" y="T5"/>
                    </a:cxn>
                    <a:cxn ang="0">
                      <a:pos x="T6" y="T7"/>
                    </a:cxn>
                    <a:cxn ang="0">
                      <a:pos x="T8" y="T9"/>
                    </a:cxn>
                  </a:cxnLst>
                  <a:rect l="0" t="0" r="r" b="b"/>
                  <a:pathLst>
                    <a:path w="118" h="451">
                      <a:moveTo>
                        <a:pt x="118" y="0"/>
                      </a:moveTo>
                      <a:lnTo>
                        <a:pt x="118" y="451"/>
                      </a:lnTo>
                      <a:lnTo>
                        <a:pt x="0" y="451"/>
                      </a:lnTo>
                      <a:lnTo>
                        <a:pt x="0" y="15"/>
                      </a:lnTo>
                      <a:lnTo>
                        <a:pt x="118"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48" name="Freeform 78"/>
                <p:cNvSpPr/>
                <p:nvPr/>
              </p:nvSpPr>
              <p:spPr bwMode="auto">
                <a:xfrm>
                  <a:off x="3352379" y="2459594"/>
                  <a:ext cx="13457" cy="133285"/>
                </a:xfrm>
                <a:custGeom>
                  <a:avLst/>
                  <a:gdLst>
                    <a:gd name="T0" fmla="*/ 0 w 94"/>
                    <a:gd name="T1" fmla="*/ 0 h 917"/>
                    <a:gd name="T2" fmla="*/ 0 w 94"/>
                    <a:gd name="T3" fmla="*/ 917 h 917"/>
                    <a:gd name="T4" fmla="*/ 94 w 94"/>
                    <a:gd name="T5" fmla="*/ 917 h 917"/>
                    <a:gd name="T6" fmla="*/ 94 w 94"/>
                    <a:gd name="T7" fmla="*/ 112 h 917"/>
                    <a:gd name="T8" fmla="*/ 0 w 94"/>
                    <a:gd name="T9" fmla="*/ 0 h 917"/>
                  </a:gdLst>
                  <a:ahLst/>
                  <a:cxnLst>
                    <a:cxn ang="0">
                      <a:pos x="T0" y="T1"/>
                    </a:cxn>
                    <a:cxn ang="0">
                      <a:pos x="T2" y="T3"/>
                    </a:cxn>
                    <a:cxn ang="0">
                      <a:pos x="T4" y="T5"/>
                    </a:cxn>
                    <a:cxn ang="0">
                      <a:pos x="T6" y="T7"/>
                    </a:cxn>
                    <a:cxn ang="0">
                      <a:pos x="T8" y="T9"/>
                    </a:cxn>
                  </a:cxnLst>
                  <a:rect l="0" t="0" r="r" b="b"/>
                  <a:pathLst>
                    <a:path w="94" h="917">
                      <a:moveTo>
                        <a:pt x="0" y="0"/>
                      </a:moveTo>
                      <a:lnTo>
                        <a:pt x="0" y="917"/>
                      </a:lnTo>
                      <a:lnTo>
                        <a:pt x="94" y="917"/>
                      </a:lnTo>
                      <a:lnTo>
                        <a:pt x="94" y="112"/>
                      </a:lnTo>
                      <a:lnTo>
                        <a:pt x="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88" name="Freeform 83"/>
                <p:cNvSpPr/>
                <p:nvPr/>
              </p:nvSpPr>
              <p:spPr bwMode="auto">
                <a:xfrm>
                  <a:off x="3015321" y="2467924"/>
                  <a:ext cx="73692" cy="125596"/>
                </a:xfrm>
                <a:custGeom>
                  <a:avLst/>
                  <a:gdLst>
                    <a:gd name="T0" fmla="*/ 0 w 508"/>
                    <a:gd name="T1" fmla="*/ 862 h 862"/>
                    <a:gd name="T2" fmla="*/ 508 w 508"/>
                    <a:gd name="T3" fmla="*/ 862 h 862"/>
                    <a:gd name="T4" fmla="*/ 508 w 508"/>
                    <a:gd name="T5" fmla="*/ 254 h 862"/>
                    <a:gd name="T6" fmla="*/ 254 w 508"/>
                    <a:gd name="T7" fmla="*/ 0 h 862"/>
                    <a:gd name="T8" fmla="*/ 254 w 508"/>
                    <a:gd name="T9" fmla="*/ 0 h 862"/>
                    <a:gd name="T10" fmla="*/ 0 w 508"/>
                    <a:gd name="T11" fmla="*/ 254 h 862"/>
                    <a:gd name="T12" fmla="*/ 0 w 508"/>
                    <a:gd name="T13" fmla="*/ 862 h 862"/>
                  </a:gdLst>
                  <a:ahLst/>
                  <a:cxnLst>
                    <a:cxn ang="0">
                      <a:pos x="T0" y="T1"/>
                    </a:cxn>
                    <a:cxn ang="0">
                      <a:pos x="T2" y="T3"/>
                    </a:cxn>
                    <a:cxn ang="0">
                      <a:pos x="T4" y="T5"/>
                    </a:cxn>
                    <a:cxn ang="0">
                      <a:pos x="T6" y="T7"/>
                    </a:cxn>
                    <a:cxn ang="0">
                      <a:pos x="T8" y="T9"/>
                    </a:cxn>
                    <a:cxn ang="0">
                      <a:pos x="T10" y="T11"/>
                    </a:cxn>
                    <a:cxn ang="0">
                      <a:pos x="T12" y="T13"/>
                    </a:cxn>
                  </a:cxnLst>
                  <a:rect l="0" t="0" r="r" b="b"/>
                  <a:pathLst>
                    <a:path w="508" h="862">
                      <a:moveTo>
                        <a:pt x="0" y="862"/>
                      </a:moveTo>
                      <a:lnTo>
                        <a:pt x="508" y="862"/>
                      </a:lnTo>
                      <a:lnTo>
                        <a:pt x="508" y="254"/>
                      </a:lnTo>
                      <a:cubicBezTo>
                        <a:pt x="508" y="114"/>
                        <a:pt x="394" y="0"/>
                        <a:pt x="254" y="0"/>
                      </a:cubicBezTo>
                      <a:lnTo>
                        <a:pt x="254" y="0"/>
                      </a:lnTo>
                      <a:cubicBezTo>
                        <a:pt x="114" y="0"/>
                        <a:pt x="0" y="114"/>
                        <a:pt x="0" y="254"/>
                      </a:cubicBezTo>
                      <a:lnTo>
                        <a:pt x="0" y="862"/>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89" name="Freeform 86"/>
                <p:cNvSpPr/>
                <p:nvPr/>
              </p:nvSpPr>
              <p:spPr bwMode="auto">
                <a:xfrm>
                  <a:off x="2775023" y="2544179"/>
                  <a:ext cx="100605" cy="49982"/>
                </a:xfrm>
                <a:custGeom>
                  <a:avLst/>
                  <a:gdLst>
                    <a:gd name="T0" fmla="*/ 136 w 689"/>
                    <a:gd name="T1" fmla="*/ 338 h 346"/>
                    <a:gd name="T2" fmla="*/ 136 w 689"/>
                    <a:gd name="T3" fmla="*/ 100 h 346"/>
                    <a:gd name="T4" fmla="*/ 262 w 689"/>
                    <a:gd name="T5" fmla="*/ 100 h 346"/>
                    <a:gd name="T6" fmla="*/ 262 w 689"/>
                    <a:gd name="T7" fmla="*/ 336 h 346"/>
                    <a:gd name="T8" fmla="*/ 406 w 689"/>
                    <a:gd name="T9" fmla="*/ 336 h 346"/>
                    <a:gd name="T10" fmla="*/ 406 w 689"/>
                    <a:gd name="T11" fmla="*/ 98 h 346"/>
                    <a:gd name="T12" fmla="*/ 546 w 689"/>
                    <a:gd name="T13" fmla="*/ 98 h 346"/>
                    <a:gd name="T14" fmla="*/ 546 w 689"/>
                    <a:gd name="T15" fmla="*/ 346 h 346"/>
                    <a:gd name="T16" fmla="*/ 689 w 689"/>
                    <a:gd name="T17" fmla="*/ 346 h 346"/>
                    <a:gd name="T18" fmla="*/ 689 w 689"/>
                    <a:gd name="T19" fmla="*/ 0 h 346"/>
                    <a:gd name="T20" fmla="*/ 0 w 689"/>
                    <a:gd name="T21" fmla="*/ 0 h 346"/>
                    <a:gd name="T22" fmla="*/ 0 w 689"/>
                    <a:gd name="T23" fmla="*/ 340 h 346"/>
                    <a:gd name="T24" fmla="*/ 136 w 689"/>
                    <a:gd name="T25" fmla="*/ 33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9" h="346">
                      <a:moveTo>
                        <a:pt x="136" y="338"/>
                      </a:moveTo>
                      <a:lnTo>
                        <a:pt x="136" y="100"/>
                      </a:lnTo>
                      <a:lnTo>
                        <a:pt x="262" y="100"/>
                      </a:lnTo>
                      <a:lnTo>
                        <a:pt x="262" y="336"/>
                      </a:lnTo>
                      <a:lnTo>
                        <a:pt x="406" y="336"/>
                      </a:lnTo>
                      <a:lnTo>
                        <a:pt x="406" y="98"/>
                      </a:lnTo>
                      <a:lnTo>
                        <a:pt x="546" y="98"/>
                      </a:lnTo>
                      <a:lnTo>
                        <a:pt x="546" y="346"/>
                      </a:lnTo>
                      <a:lnTo>
                        <a:pt x="689" y="346"/>
                      </a:lnTo>
                      <a:lnTo>
                        <a:pt x="689" y="0"/>
                      </a:lnTo>
                      <a:lnTo>
                        <a:pt x="0" y="0"/>
                      </a:lnTo>
                      <a:lnTo>
                        <a:pt x="0" y="340"/>
                      </a:lnTo>
                      <a:lnTo>
                        <a:pt x="136" y="338"/>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0" name="Freeform 87"/>
                <p:cNvSpPr/>
                <p:nvPr/>
              </p:nvSpPr>
              <p:spPr bwMode="auto">
                <a:xfrm>
                  <a:off x="2855122" y="2470488"/>
                  <a:ext cx="20505" cy="58953"/>
                </a:xfrm>
                <a:custGeom>
                  <a:avLst/>
                  <a:gdLst>
                    <a:gd name="T0" fmla="*/ 0 w 141"/>
                    <a:gd name="T1" fmla="*/ 0 h 404"/>
                    <a:gd name="T2" fmla="*/ 0 w 141"/>
                    <a:gd name="T3" fmla="*/ 404 h 404"/>
                    <a:gd name="T4" fmla="*/ 141 w 141"/>
                    <a:gd name="T5" fmla="*/ 404 h 404"/>
                    <a:gd name="T6" fmla="*/ 141 w 141"/>
                    <a:gd name="T7" fmla="*/ 11 h 404"/>
                    <a:gd name="T8" fmla="*/ 0 w 141"/>
                    <a:gd name="T9" fmla="*/ 0 h 404"/>
                  </a:gdLst>
                  <a:ahLst/>
                  <a:cxnLst>
                    <a:cxn ang="0">
                      <a:pos x="T0" y="T1"/>
                    </a:cxn>
                    <a:cxn ang="0">
                      <a:pos x="T2" y="T3"/>
                    </a:cxn>
                    <a:cxn ang="0">
                      <a:pos x="T4" y="T5"/>
                    </a:cxn>
                    <a:cxn ang="0">
                      <a:pos x="T6" y="T7"/>
                    </a:cxn>
                    <a:cxn ang="0">
                      <a:pos x="T8" y="T9"/>
                    </a:cxn>
                  </a:cxnLst>
                  <a:rect l="0" t="0" r="r" b="b"/>
                  <a:pathLst>
                    <a:path w="141" h="404">
                      <a:moveTo>
                        <a:pt x="0" y="0"/>
                      </a:moveTo>
                      <a:lnTo>
                        <a:pt x="0" y="404"/>
                      </a:lnTo>
                      <a:lnTo>
                        <a:pt x="141" y="404"/>
                      </a:lnTo>
                      <a:lnTo>
                        <a:pt x="141" y="11"/>
                      </a:lnTo>
                      <a:lnTo>
                        <a:pt x="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1" name="Freeform 88"/>
                <p:cNvSpPr/>
                <p:nvPr/>
              </p:nvSpPr>
              <p:spPr bwMode="auto">
                <a:xfrm>
                  <a:off x="2814111" y="2467284"/>
                  <a:ext cx="19224" cy="62157"/>
                </a:xfrm>
                <a:custGeom>
                  <a:avLst/>
                  <a:gdLst>
                    <a:gd name="T0" fmla="*/ 0 w 132"/>
                    <a:gd name="T1" fmla="*/ 0 h 428"/>
                    <a:gd name="T2" fmla="*/ 0 w 132"/>
                    <a:gd name="T3" fmla="*/ 428 h 428"/>
                    <a:gd name="T4" fmla="*/ 132 w 132"/>
                    <a:gd name="T5" fmla="*/ 428 h 428"/>
                    <a:gd name="T6" fmla="*/ 132 w 132"/>
                    <a:gd name="T7" fmla="*/ 6 h 428"/>
                    <a:gd name="T8" fmla="*/ 0 w 132"/>
                    <a:gd name="T9" fmla="*/ 0 h 428"/>
                  </a:gdLst>
                  <a:ahLst/>
                  <a:cxnLst>
                    <a:cxn ang="0">
                      <a:pos x="T0" y="T1"/>
                    </a:cxn>
                    <a:cxn ang="0">
                      <a:pos x="T2" y="T3"/>
                    </a:cxn>
                    <a:cxn ang="0">
                      <a:pos x="T4" y="T5"/>
                    </a:cxn>
                    <a:cxn ang="0">
                      <a:pos x="T6" y="T7"/>
                    </a:cxn>
                    <a:cxn ang="0">
                      <a:pos x="T8" y="T9"/>
                    </a:cxn>
                  </a:cxnLst>
                  <a:rect l="0" t="0" r="r" b="b"/>
                  <a:pathLst>
                    <a:path w="132" h="428">
                      <a:moveTo>
                        <a:pt x="0" y="0"/>
                      </a:moveTo>
                      <a:lnTo>
                        <a:pt x="0" y="428"/>
                      </a:lnTo>
                      <a:lnTo>
                        <a:pt x="132" y="428"/>
                      </a:lnTo>
                      <a:lnTo>
                        <a:pt x="132" y="6"/>
                      </a:lnTo>
                      <a:lnTo>
                        <a:pt x="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2" name="Freeform 89"/>
                <p:cNvSpPr/>
                <p:nvPr/>
              </p:nvSpPr>
              <p:spPr bwMode="auto">
                <a:xfrm>
                  <a:off x="2775664" y="2462157"/>
                  <a:ext cx="17302" cy="66002"/>
                </a:xfrm>
                <a:custGeom>
                  <a:avLst/>
                  <a:gdLst>
                    <a:gd name="T0" fmla="*/ 0 w 117"/>
                    <a:gd name="T1" fmla="*/ 0 h 451"/>
                    <a:gd name="T2" fmla="*/ 0 w 117"/>
                    <a:gd name="T3" fmla="*/ 451 h 451"/>
                    <a:gd name="T4" fmla="*/ 117 w 117"/>
                    <a:gd name="T5" fmla="*/ 451 h 451"/>
                    <a:gd name="T6" fmla="*/ 117 w 117"/>
                    <a:gd name="T7" fmla="*/ 15 h 451"/>
                    <a:gd name="T8" fmla="*/ 0 w 117"/>
                    <a:gd name="T9" fmla="*/ 0 h 451"/>
                  </a:gdLst>
                  <a:ahLst/>
                  <a:cxnLst>
                    <a:cxn ang="0">
                      <a:pos x="T0" y="T1"/>
                    </a:cxn>
                    <a:cxn ang="0">
                      <a:pos x="T2" y="T3"/>
                    </a:cxn>
                    <a:cxn ang="0">
                      <a:pos x="T4" y="T5"/>
                    </a:cxn>
                    <a:cxn ang="0">
                      <a:pos x="T6" y="T7"/>
                    </a:cxn>
                    <a:cxn ang="0">
                      <a:pos x="T8" y="T9"/>
                    </a:cxn>
                  </a:cxnLst>
                  <a:rect l="0" t="0" r="r" b="b"/>
                  <a:pathLst>
                    <a:path w="117" h="451">
                      <a:moveTo>
                        <a:pt x="0" y="0"/>
                      </a:moveTo>
                      <a:lnTo>
                        <a:pt x="0" y="451"/>
                      </a:lnTo>
                      <a:lnTo>
                        <a:pt x="117" y="451"/>
                      </a:lnTo>
                      <a:lnTo>
                        <a:pt x="117" y="15"/>
                      </a:lnTo>
                      <a:lnTo>
                        <a:pt x="0"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3" name="Freeform 90"/>
                <p:cNvSpPr/>
                <p:nvPr/>
              </p:nvSpPr>
              <p:spPr bwMode="auto">
                <a:xfrm>
                  <a:off x="2739779" y="2459594"/>
                  <a:ext cx="14097" cy="133285"/>
                </a:xfrm>
                <a:custGeom>
                  <a:avLst/>
                  <a:gdLst>
                    <a:gd name="T0" fmla="*/ 93 w 93"/>
                    <a:gd name="T1" fmla="*/ 0 h 917"/>
                    <a:gd name="T2" fmla="*/ 93 w 93"/>
                    <a:gd name="T3" fmla="*/ 917 h 917"/>
                    <a:gd name="T4" fmla="*/ 0 w 93"/>
                    <a:gd name="T5" fmla="*/ 917 h 917"/>
                    <a:gd name="T6" fmla="*/ 0 w 93"/>
                    <a:gd name="T7" fmla="*/ 112 h 917"/>
                    <a:gd name="T8" fmla="*/ 93 w 93"/>
                    <a:gd name="T9" fmla="*/ 0 h 917"/>
                  </a:gdLst>
                  <a:ahLst/>
                  <a:cxnLst>
                    <a:cxn ang="0">
                      <a:pos x="T0" y="T1"/>
                    </a:cxn>
                    <a:cxn ang="0">
                      <a:pos x="T2" y="T3"/>
                    </a:cxn>
                    <a:cxn ang="0">
                      <a:pos x="T4" y="T5"/>
                    </a:cxn>
                    <a:cxn ang="0">
                      <a:pos x="T6" y="T7"/>
                    </a:cxn>
                    <a:cxn ang="0">
                      <a:pos x="T8" y="T9"/>
                    </a:cxn>
                  </a:cxnLst>
                  <a:rect l="0" t="0" r="r" b="b"/>
                  <a:pathLst>
                    <a:path w="93" h="917">
                      <a:moveTo>
                        <a:pt x="93" y="0"/>
                      </a:moveTo>
                      <a:lnTo>
                        <a:pt x="93" y="917"/>
                      </a:lnTo>
                      <a:lnTo>
                        <a:pt x="0" y="917"/>
                      </a:lnTo>
                      <a:lnTo>
                        <a:pt x="0" y="112"/>
                      </a:lnTo>
                      <a:lnTo>
                        <a:pt x="93"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4" name="Freeform 96"/>
                <p:cNvSpPr/>
                <p:nvPr/>
              </p:nvSpPr>
              <p:spPr bwMode="auto">
                <a:xfrm>
                  <a:off x="2655835" y="2354504"/>
                  <a:ext cx="33321" cy="238376"/>
                </a:xfrm>
                <a:custGeom>
                  <a:avLst/>
                  <a:gdLst>
                    <a:gd name="T0" fmla="*/ 226 w 230"/>
                    <a:gd name="T1" fmla="*/ 0 h 1632"/>
                    <a:gd name="T2" fmla="*/ 230 w 230"/>
                    <a:gd name="T3" fmla="*/ 1632 h 1632"/>
                    <a:gd name="T4" fmla="*/ 0 w 230"/>
                    <a:gd name="T5" fmla="*/ 1591 h 1632"/>
                    <a:gd name="T6" fmla="*/ 0 w 230"/>
                    <a:gd name="T7" fmla="*/ 279 h 1632"/>
                    <a:gd name="T8" fmla="*/ 226 w 230"/>
                    <a:gd name="T9" fmla="*/ 0 h 1632"/>
                  </a:gdLst>
                  <a:ahLst/>
                  <a:cxnLst>
                    <a:cxn ang="0">
                      <a:pos x="T0" y="T1"/>
                    </a:cxn>
                    <a:cxn ang="0">
                      <a:pos x="T2" y="T3"/>
                    </a:cxn>
                    <a:cxn ang="0">
                      <a:pos x="T4" y="T5"/>
                    </a:cxn>
                    <a:cxn ang="0">
                      <a:pos x="T6" y="T7"/>
                    </a:cxn>
                    <a:cxn ang="0">
                      <a:pos x="T8" y="T9"/>
                    </a:cxn>
                  </a:cxnLst>
                  <a:rect l="0" t="0" r="r" b="b"/>
                  <a:pathLst>
                    <a:path w="230" h="1632">
                      <a:moveTo>
                        <a:pt x="226" y="0"/>
                      </a:moveTo>
                      <a:lnTo>
                        <a:pt x="230" y="1632"/>
                      </a:lnTo>
                      <a:lnTo>
                        <a:pt x="0" y="1591"/>
                      </a:lnTo>
                      <a:lnTo>
                        <a:pt x="0" y="279"/>
                      </a:lnTo>
                      <a:lnTo>
                        <a:pt x="226" y="0"/>
                      </a:ln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grpSp>
          <p:sp>
            <p:nvSpPr>
              <p:cNvPr id="95" name="椭圆 94"/>
              <p:cNvSpPr/>
              <p:nvPr/>
            </p:nvSpPr>
            <p:spPr>
              <a:xfrm>
                <a:off x="11616276" y="6396038"/>
                <a:ext cx="303212" cy="303212"/>
              </a:xfrm>
              <a:prstGeom prst="ellipse">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pic>
        <p:nvPicPr>
          <p:cNvPr id="7" name="图片 6" descr="相片管理用例图"/>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916553" y="976630"/>
            <a:ext cx="5261560" cy="5561459"/>
          </a:xfrm>
          <a:prstGeom prst="rect">
            <a:avLst/>
          </a:prstGeom>
          <a:noFill/>
          <a:ln>
            <a:noFill/>
          </a:ln>
        </p:spPr>
      </p:pic>
      <p:sp>
        <p:nvSpPr>
          <p:cNvPr id="8" name="ïSḻiďe"/>
          <p:cNvSpPr/>
          <p:nvPr/>
        </p:nvSpPr>
        <p:spPr>
          <a:xfrm>
            <a:off x="8435963" y="1921564"/>
            <a:ext cx="1839484" cy="2482076"/>
          </a:xfrm>
          <a:prstGeom prst="rect">
            <a:avLst/>
          </a:pr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sp>
        <p:nvSpPr>
          <p:cNvPr id="10" name="ïSľíḋè"/>
          <p:cNvSpPr/>
          <p:nvPr/>
        </p:nvSpPr>
        <p:spPr>
          <a:xfrm>
            <a:off x="8806512" y="2078099"/>
            <a:ext cx="588515" cy="430299"/>
          </a:xfrm>
          <a:custGeom>
            <a:avLst/>
            <a:gdLst>
              <a:gd name="connsiteX0" fmla="*/ 143953 w 607639"/>
              <a:gd name="connsiteY0" fmla="*/ 239428 h 391144"/>
              <a:gd name="connsiteX1" fmla="*/ 223838 w 607639"/>
              <a:gd name="connsiteY1" fmla="*/ 239428 h 391144"/>
              <a:gd name="connsiteX2" fmla="*/ 239851 w 607639"/>
              <a:gd name="connsiteY2" fmla="*/ 239428 h 391144"/>
              <a:gd name="connsiteX3" fmla="*/ 239851 w 607639"/>
              <a:gd name="connsiteY3" fmla="*/ 287271 h 391144"/>
              <a:gd name="connsiteX4" fmla="*/ 223838 w 607639"/>
              <a:gd name="connsiteY4" fmla="*/ 287271 h 391144"/>
              <a:gd name="connsiteX5" fmla="*/ 143953 w 607639"/>
              <a:gd name="connsiteY5" fmla="*/ 287271 h 391144"/>
              <a:gd name="connsiteX6" fmla="*/ 143953 w 607639"/>
              <a:gd name="connsiteY6" fmla="*/ 167593 h 391144"/>
              <a:gd name="connsiteX7" fmla="*/ 239851 w 607639"/>
              <a:gd name="connsiteY7" fmla="*/ 167593 h 391144"/>
              <a:gd name="connsiteX8" fmla="*/ 239851 w 607639"/>
              <a:gd name="connsiteY8" fmla="*/ 215507 h 391144"/>
              <a:gd name="connsiteX9" fmla="*/ 143953 w 607639"/>
              <a:gd name="connsiteY9" fmla="*/ 215507 h 391144"/>
              <a:gd name="connsiteX10" fmla="*/ 415772 w 607639"/>
              <a:gd name="connsiteY10" fmla="*/ 143601 h 391144"/>
              <a:gd name="connsiteX11" fmla="*/ 463686 w 607639"/>
              <a:gd name="connsiteY11" fmla="*/ 143601 h 391144"/>
              <a:gd name="connsiteX12" fmla="*/ 463686 w 607639"/>
              <a:gd name="connsiteY12" fmla="*/ 287272 h 391144"/>
              <a:gd name="connsiteX13" fmla="*/ 415772 w 607639"/>
              <a:gd name="connsiteY13" fmla="*/ 287272 h 391144"/>
              <a:gd name="connsiteX14" fmla="*/ 287836 w 607639"/>
              <a:gd name="connsiteY14" fmla="*/ 143601 h 391144"/>
              <a:gd name="connsiteX15" fmla="*/ 335820 w 607639"/>
              <a:gd name="connsiteY15" fmla="*/ 143601 h 391144"/>
              <a:gd name="connsiteX16" fmla="*/ 335820 w 607639"/>
              <a:gd name="connsiteY16" fmla="*/ 287272 h 391144"/>
              <a:gd name="connsiteX17" fmla="*/ 287836 w 607639"/>
              <a:gd name="connsiteY17" fmla="*/ 287272 h 391144"/>
              <a:gd name="connsiteX18" fmla="*/ 351769 w 607639"/>
              <a:gd name="connsiteY18" fmla="*/ 95757 h 391144"/>
              <a:gd name="connsiteX19" fmla="*/ 399683 w 607639"/>
              <a:gd name="connsiteY19" fmla="*/ 95757 h 391144"/>
              <a:gd name="connsiteX20" fmla="*/ 399683 w 607639"/>
              <a:gd name="connsiteY20" fmla="*/ 287271 h 391144"/>
              <a:gd name="connsiteX21" fmla="*/ 351769 w 607639"/>
              <a:gd name="connsiteY21" fmla="*/ 287271 h 391144"/>
              <a:gd name="connsiteX22" fmla="*/ 95948 w 607639"/>
              <a:gd name="connsiteY22" fmla="*/ 47904 h 391144"/>
              <a:gd name="connsiteX23" fmla="*/ 95948 w 607639"/>
              <a:gd name="connsiteY23" fmla="*/ 343240 h 391144"/>
              <a:gd name="connsiteX24" fmla="*/ 511691 w 607639"/>
              <a:gd name="connsiteY24" fmla="*/ 343240 h 391144"/>
              <a:gd name="connsiteX25" fmla="*/ 511691 w 607639"/>
              <a:gd name="connsiteY25" fmla="*/ 47904 h 391144"/>
              <a:gd name="connsiteX26" fmla="*/ 47974 w 607639"/>
              <a:gd name="connsiteY26" fmla="*/ 0 h 391144"/>
              <a:gd name="connsiteX27" fmla="*/ 559665 w 607639"/>
              <a:gd name="connsiteY27" fmla="*/ 0 h 391144"/>
              <a:gd name="connsiteX28" fmla="*/ 559665 w 607639"/>
              <a:gd name="connsiteY28" fmla="*/ 343240 h 391144"/>
              <a:gd name="connsiteX29" fmla="*/ 607639 w 607639"/>
              <a:gd name="connsiteY29" fmla="*/ 343240 h 391144"/>
              <a:gd name="connsiteX30" fmla="*/ 607639 w 607639"/>
              <a:gd name="connsiteY30" fmla="*/ 391144 h 391144"/>
              <a:gd name="connsiteX31" fmla="*/ 0 w 607639"/>
              <a:gd name="connsiteY31" fmla="*/ 391144 h 391144"/>
              <a:gd name="connsiteX32" fmla="*/ 0 w 607639"/>
              <a:gd name="connsiteY32" fmla="*/ 343240 h 391144"/>
              <a:gd name="connsiteX33" fmla="*/ 47974 w 607639"/>
              <a:gd name="connsiteY33" fmla="*/ 343240 h 39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7639" h="391144">
                <a:moveTo>
                  <a:pt x="143953" y="239428"/>
                </a:moveTo>
                <a:lnTo>
                  <a:pt x="223838" y="239428"/>
                </a:lnTo>
                <a:lnTo>
                  <a:pt x="239851" y="239428"/>
                </a:lnTo>
                <a:lnTo>
                  <a:pt x="239851" y="287271"/>
                </a:lnTo>
                <a:lnTo>
                  <a:pt x="223838" y="287271"/>
                </a:lnTo>
                <a:lnTo>
                  <a:pt x="143953" y="287271"/>
                </a:lnTo>
                <a:close/>
                <a:moveTo>
                  <a:pt x="143953" y="167593"/>
                </a:moveTo>
                <a:lnTo>
                  <a:pt x="239851" y="167593"/>
                </a:lnTo>
                <a:lnTo>
                  <a:pt x="239851" y="215507"/>
                </a:lnTo>
                <a:lnTo>
                  <a:pt x="143953" y="215507"/>
                </a:lnTo>
                <a:close/>
                <a:moveTo>
                  <a:pt x="415772" y="143601"/>
                </a:moveTo>
                <a:lnTo>
                  <a:pt x="463686" y="143601"/>
                </a:lnTo>
                <a:lnTo>
                  <a:pt x="463686" y="287272"/>
                </a:lnTo>
                <a:lnTo>
                  <a:pt x="415772" y="287272"/>
                </a:lnTo>
                <a:close/>
                <a:moveTo>
                  <a:pt x="287836" y="143601"/>
                </a:moveTo>
                <a:lnTo>
                  <a:pt x="335820" y="143601"/>
                </a:lnTo>
                <a:lnTo>
                  <a:pt x="335820" y="287272"/>
                </a:lnTo>
                <a:lnTo>
                  <a:pt x="287836" y="287272"/>
                </a:lnTo>
                <a:close/>
                <a:moveTo>
                  <a:pt x="351769" y="95757"/>
                </a:moveTo>
                <a:lnTo>
                  <a:pt x="399683" y="95757"/>
                </a:lnTo>
                <a:lnTo>
                  <a:pt x="399683" y="287271"/>
                </a:lnTo>
                <a:lnTo>
                  <a:pt x="351769" y="287271"/>
                </a:lnTo>
                <a:close/>
                <a:moveTo>
                  <a:pt x="95948" y="47904"/>
                </a:moveTo>
                <a:lnTo>
                  <a:pt x="95948" y="343240"/>
                </a:lnTo>
                <a:lnTo>
                  <a:pt x="511691" y="343240"/>
                </a:lnTo>
                <a:lnTo>
                  <a:pt x="511691" y="47904"/>
                </a:lnTo>
                <a:close/>
                <a:moveTo>
                  <a:pt x="47974" y="0"/>
                </a:moveTo>
                <a:lnTo>
                  <a:pt x="559665" y="0"/>
                </a:lnTo>
                <a:lnTo>
                  <a:pt x="559665" y="343240"/>
                </a:lnTo>
                <a:lnTo>
                  <a:pt x="607639" y="343240"/>
                </a:lnTo>
                <a:lnTo>
                  <a:pt x="607639" y="391144"/>
                </a:lnTo>
                <a:lnTo>
                  <a:pt x="0" y="391144"/>
                </a:lnTo>
                <a:lnTo>
                  <a:pt x="0" y="343240"/>
                </a:lnTo>
                <a:lnTo>
                  <a:pt x="47974" y="343240"/>
                </a:lnTo>
                <a:close/>
              </a:path>
            </a:pathLst>
          </a:custGeom>
          <a:solidFill>
            <a:schemeClr val="accent2"/>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nvGrpSpPr>
          <p:cNvPr id="16" name="组合 15"/>
          <p:cNvGrpSpPr/>
          <p:nvPr/>
        </p:nvGrpSpPr>
        <p:grpSpPr>
          <a:xfrm>
            <a:off x="8164359" y="2845730"/>
            <a:ext cx="1905008" cy="2072949"/>
            <a:chOff x="13508" y="6568"/>
            <a:chExt cx="4229" cy="3035"/>
          </a:xfrm>
        </p:grpSpPr>
        <p:sp>
          <p:nvSpPr>
            <p:cNvPr id="17" name="文本框 16"/>
            <p:cNvSpPr txBox="1"/>
            <p:nvPr/>
          </p:nvSpPr>
          <p:spPr>
            <a:xfrm>
              <a:off x="13508" y="6568"/>
              <a:ext cx="4229" cy="541"/>
            </a:xfrm>
            <a:prstGeom prst="rect">
              <a:avLst/>
            </a:prstGeom>
            <a:noFill/>
          </p:spPr>
          <p:txBody>
            <a:bodyPr wrap="square" rtlCol="0">
              <a:spAutoFit/>
            </a:bodyPr>
            <a:lstStyle/>
            <a:p>
              <a:pPr algn="ctr"/>
              <a:r>
                <a:rPr lang="zh-CN" altLang="en-US" b="1" spc="300" dirty="0">
                  <a:solidFill>
                    <a:schemeClr val="accent2">
                      <a:lumMod val="75000"/>
                    </a:schemeClr>
                  </a:solidFill>
                  <a:latin typeface="微软雅黑" panose="020B0503020204020204" charset="-122"/>
                  <a:ea typeface="微软雅黑" panose="020B0503020204020204" charset="-122"/>
                </a:rPr>
                <a:t>用例图说明</a:t>
              </a:r>
              <a:endParaRPr lang="zh-CN" altLang="en-US" b="1" spc="300" dirty="0">
                <a:solidFill>
                  <a:schemeClr val="accent2">
                    <a:lumMod val="75000"/>
                  </a:schemeClr>
                </a:solidFill>
                <a:latin typeface="微软雅黑" panose="020B0503020204020204" charset="-122"/>
                <a:ea typeface="微软雅黑" panose="020B0503020204020204" charset="-122"/>
              </a:endParaRPr>
            </a:p>
          </p:txBody>
        </p:sp>
        <p:sp>
          <p:nvSpPr>
            <p:cNvPr id="19" name="矩形 18"/>
            <p:cNvSpPr/>
            <p:nvPr/>
          </p:nvSpPr>
          <p:spPr>
            <a:xfrm>
              <a:off x="13769" y="7082"/>
              <a:ext cx="3707" cy="2521"/>
            </a:xfrm>
            <a:prstGeom prst="rect">
              <a:avLst/>
            </a:prstGeom>
          </p:spPr>
          <p:txBody>
            <a:bodyPr wrap="square">
              <a:spAutoFit/>
            </a:bodyPr>
            <a:lstStyle/>
            <a:p>
              <a:pPr algn="ctr">
                <a:lnSpc>
                  <a:spcPct val="150000"/>
                </a:lnSpc>
              </a:pPr>
              <a:r>
                <a:rPr lang="zh-CN" altLang="en-US" sz="1200" dirty="0">
                  <a:solidFill>
                    <a:schemeClr val="accent2">
                      <a:lumMod val="75000"/>
                    </a:schemeClr>
                  </a:solidFill>
                  <a:latin typeface="微软雅黑" panose="020B0503020204020204" charset="-122"/>
                  <a:ea typeface="微软雅黑" panose="020B0503020204020204" charset="-122"/>
                </a:rPr>
                <a:t>用户和管理员有对相片基本的操作</a:t>
              </a:r>
              <a:r>
                <a:rPr lang="en-US" altLang="zh-CN" sz="1200" dirty="0">
                  <a:solidFill>
                    <a:schemeClr val="accent2">
                      <a:lumMod val="75000"/>
                    </a:schemeClr>
                  </a:solidFill>
                  <a:latin typeface="微软雅黑" panose="020B0503020204020204" charset="-122"/>
                  <a:ea typeface="微软雅黑" panose="020B0503020204020204" charset="-122"/>
                </a:rPr>
                <a:t>——</a:t>
              </a:r>
              <a:r>
                <a:rPr lang="zh-CN" altLang="en-US" sz="1200" dirty="0">
                  <a:solidFill>
                    <a:schemeClr val="accent2">
                      <a:lumMod val="75000"/>
                    </a:schemeClr>
                  </a:solidFill>
                  <a:latin typeface="微软雅黑" panose="020B0503020204020204" charset="-122"/>
                  <a:ea typeface="微软雅黑" panose="020B0503020204020204" charset="-122"/>
                </a:rPr>
                <a:t>上传、删除、查询、共享，但是用户可以举报相片，而管理员则可以对相片进行审核。</a:t>
              </a:r>
              <a:endParaRPr sz="1200" dirty="0">
                <a:solidFill>
                  <a:schemeClr val="accent2">
                    <a:lumMod val="75000"/>
                  </a:schemeClr>
                </a:solidFill>
                <a:latin typeface="微软雅黑" panose="020B0503020204020204" charset="-122"/>
                <a:ea typeface="微软雅黑" panose="020B0503020204020204" charset="-122"/>
              </a:endParaRPr>
            </a:p>
          </p:txBody>
        </p:sp>
      </p:grpSp>
    </p:spTree>
  </p:cSld>
  <p:clrMapOvr>
    <a:masterClrMapping/>
  </p:clrMapOvr>
</p:sld>
</file>

<file path=ppt/tags/tag1.xml><?xml version="1.0" encoding="utf-8"?>
<p:tagLst xmlns:p="http://schemas.openxmlformats.org/presentationml/2006/main">
  <p:tag name="PA" val="v5.2.9"/>
</p:tagLst>
</file>

<file path=ppt/tags/tag10.xml><?xml version="1.0" encoding="utf-8"?>
<p:tagLst xmlns:p="http://schemas.openxmlformats.org/presentationml/2006/main">
  <p:tag name="PA" val="v5.2.9"/>
</p:tagLst>
</file>

<file path=ppt/tags/tag11.xml><?xml version="1.0" encoding="utf-8"?>
<p:tagLst xmlns:p="http://schemas.openxmlformats.org/presentationml/2006/main">
  <p:tag name="PA" val="v5.2.9"/>
</p:tagLst>
</file>

<file path=ppt/tags/tag12.xml><?xml version="1.0" encoding="utf-8"?>
<p:tagLst xmlns:p="http://schemas.openxmlformats.org/presentationml/2006/main">
  <p:tag name="PA" val="v5.2.9"/>
</p:tagLst>
</file>

<file path=ppt/tags/tag13.xml><?xml version="1.0" encoding="utf-8"?>
<p:tagLst xmlns:p="http://schemas.openxmlformats.org/presentationml/2006/main">
  <p:tag name="PA" val="v5.2.9"/>
</p:tagLst>
</file>

<file path=ppt/tags/tag14.xml><?xml version="1.0" encoding="utf-8"?>
<p:tagLst xmlns:p="http://schemas.openxmlformats.org/presentationml/2006/main">
  <p:tag name="ISLIDE.DIAGRAM" val="#294670"/>
</p:tagLst>
</file>

<file path=ppt/tags/tag15.xml><?xml version="1.0" encoding="utf-8"?>
<p:tagLst xmlns:p="http://schemas.openxmlformats.org/presentationml/2006/main">
  <p:tag name="PA" val="v5.2.9"/>
</p:tagLst>
</file>

<file path=ppt/tags/tag16.xml><?xml version="1.0" encoding="utf-8"?>
<p:tagLst xmlns:p="http://schemas.openxmlformats.org/presentationml/2006/main">
  <p:tag name="PA" val="v5.2.9"/>
</p:tagLst>
</file>

<file path=ppt/tags/tag17.xml><?xml version="1.0" encoding="utf-8"?>
<p:tagLst xmlns:p="http://schemas.openxmlformats.org/presentationml/2006/main">
  <p:tag name="PA" val="v5.2.9"/>
</p:tagLst>
</file>

<file path=ppt/tags/tag18.xml><?xml version="1.0" encoding="utf-8"?>
<p:tagLst xmlns:p="http://schemas.openxmlformats.org/presentationml/2006/main">
  <p:tag name="PA" val="v5.2.9"/>
</p:tagLst>
</file>

<file path=ppt/tags/tag19.xml><?xml version="1.0" encoding="utf-8"?>
<p:tagLst xmlns:p="http://schemas.openxmlformats.org/presentationml/2006/main">
  <p:tag name="PA" val="v5.2.9"/>
</p:tagLst>
</file>

<file path=ppt/tags/tag2.xml><?xml version="1.0" encoding="utf-8"?>
<p:tagLst xmlns:p="http://schemas.openxmlformats.org/presentationml/2006/main">
  <p:tag name="PA" val="v5.2.9"/>
</p:tagLst>
</file>

<file path=ppt/tags/tag20.xml><?xml version="1.0" encoding="utf-8"?>
<p:tagLst xmlns:p="http://schemas.openxmlformats.org/presentationml/2006/main">
  <p:tag name="PA" val="v5.2.9"/>
</p:tagLst>
</file>

<file path=ppt/tags/tag21.xml><?xml version="1.0" encoding="utf-8"?>
<p:tagLst xmlns:p="http://schemas.openxmlformats.org/presentationml/2006/main">
  <p:tag name="PA" val="v5.2.9"/>
</p:tagLst>
</file>

<file path=ppt/tags/tag22.xml><?xml version="1.0" encoding="utf-8"?>
<p:tagLst xmlns:p="http://schemas.openxmlformats.org/presentationml/2006/main">
  <p:tag name="PA" val="v5.2.9"/>
</p:tagLst>
</file>

<file path=ppt/tags/tag23.xml><?xml version="1.0" encoding="utf-8"?>
<p:tagLst xmlns:p="http://schemas.openxmlformats.org/presentationml/2006/main">
  <p:tag name="PA" val="v5.2.9"/>
</p:tagLst>
</file>

<file path=ppt/tags/tag24.xml><?xml version="1.0" encoding="utf-8"?>
<p:tagLst xmlns:p="http://schemas.openxmlformats.org/presentationml/2006/main">
  <p:tag name="PA" val="v5.2.9"/>
</p:tagLst>
</file>

<file path=ppt/tags/tag25.xml><?xml version="1.0" encoding="utf-8"?>
<p:tagLst xmlns:p="http://schemas.openxmlformats.org/presentationml/2006/main">
  <p:tag name="ISLIDE.DIAGRAM" val="#282126;"/>
</p:tagLst>
</file>

<file path=ppt/tags/tag26.xml><?xml version="1.0" encoding="utf-8"?>
<p:tagLst xmlns:p="http://schemas.openxmlformats.org/presentationml/2006/main">
  <p:tag name="ISLIDE.DIAGRAM" val="#282126;"/>
</p:tagLst>
</file>

<file path=ppt/tags/tag27.xml><?xml version="1.0" encoding="utf-8"?>
<p:tagLst xmlns:p="http://schemas.openxmlformats.org/presentationml/2006/main">
  <p:tag name="ISLIDE.DIAGRAM" val="#294670"/>
</p:tagLst>
</file>

<file path=ppt/tags/tag28.xml><?xml version="1.0" encoding="utf-8"?>
<p:tagLst xmlns:p="http://schemas.openxmlformats.org/presentationml/2006/main">
  <p:tag name="PA" val="v5.2.9"/>
</p:tagLst>
</file>

<file path=ppt/tags/tag29.xml><?xml version="1.0" encoding="utf-8"?>
<p:tagLst xmlns:p="http://schemas.openxmlformats.org/presentationml/2006/main">
  <p:tag name="PA" val="v5.2.9"/>
</p:tagLst>
</file>

<file path=ppt/tags/tag3.xml><?xml version="1.0" encoding="utf-8"?>
<p:tagLst xmlns:p="http://schemas.openxmlformats.org/presentationml/2006/main">
  <p:tag name="PA" val="v5.2.9"/>
</p:tagLst>
</file>

<file path=ppt/tags/tag30.xml><?xml version="1.0" encoding="utf-8"?>
<p:tagLst xmlns:p="http://schemas.openxmlformats.org/presentationml/2006/main">
  <p:tag name="PA" val="v5.2.9"/>
</p:tagLst>
</file>

<file path=ppt/tags/tag31.xml><?xml version="1.0" encoding="utf-8"?>
<p:tagLst xmlns:p="http://schemas.openxmlformats.org/presentationml/2006/main">
  <p:tag name="PA" val="v5.2.9"/>
</p:tagLst>
</file>

<file path=ppt/tags/tag32.xml><?xml version="1.0" encoding="utf-8"?>
<p:tagLst xmlns:p="http://schemas.openxmlformats.org/presentationml/2006/main">
  <p:tag name="PA" val="v5.2.9"/>
</p:tagLst>
</file>

<file path=ppt/tags/tag33.xml><?xml version="1.0" encoding="utf-8"?>
<p:tagLst xmlns:p="http://schemas.openxmlformats.org/presentationml/2006/main">
  <p:tag name="KSO_WPP_MARK_KEY" val="ad845e51-ebdf-497f-9996-b4971b19b0ca"/>
  <p:tag name="COMMONDATA" val="eyJoZGlkIjoiNzAzZmFhNWJmNTcyYmIzNGRhNTFmZmVmNjBkZTllMDEifQ=="/>
</p:tagLst>
</file>

<file path=ppt/tags/tag4.xml><?xml version="1.0" encoding="utf-8"?>
<p:tagLst xmlns:p="http://schemas.openxmlformats.org/presentationml/2006/main">
  <p:tag name="PA" val="v5.2.9"/>
</p:tagLst>
</file>

<file path=ppt/tags/tag5.xml><?xml version="1.0" encoding="utf-8"?>
<p:tagLst xmlns:p="http://schemas.openxmlformats.org/presentationml/2006/main">
  <p:tag name="PA" val="v5.2.9"/>
</p:tagLst>
</file>

<file path=ppt/tags/tag6.xml><?xml version="1.0" encoding="utf-8"?>
<p:tagLst xmlns:p="http://schemas.openxmlformats.org/presentationml/2006/main">
  <p:tag name="PA" val="v5.2.9"/>
</p:tagLst>
</file>

<file path=ppt/tags/tag7.xml><?xml version="1.0" encoding="utf-8"?>
<p:tagLst xmlns:p="http://schemas.openxmlformats.org/presentationml/2006/main">
  <p:tag name="PA" val="v5.2.9"/>
</p:tagLst>
</file>

<file path=ppt/tags/tag8.xml><?xml version="1.0" encoding="utf-8"?>
<p:tagLst xmlns:p="http://schemas.openxmlformats.org/presentationml/2006/main">
  <p:tag name="PA" val="v5.2.9"/>
</p:tagLst>
</file>

<file path=ppt/tags/tag9.xml><?xml version="1.0" encoding="utf-8"?>
<p:tagLst xmlns:p="http://schemas.openxmlformats.org/presentationml/2006/main">
  <p:tag name="PA" val="v5.2.9"/>
</p:tagLst>
</file>

<file path=ppt/theme/theme1.xml><?xml version="1.0" encoding="utf-8"?>
<a:theme xmlns:a="http://schemas.openxmlformats.org/drawingml/2006/main" name="www.2ppt.com">
  <a:themeElements>
    <a:clrScheme name="Dragon">
      <a:dk1>
        <a:sysClr val="windowText" lastClr="000000"/>
      </a:dk1>
      <a:lt1>
        <a:sysClr val="window" lastClr="FFFFFF"/>
      </a:lt1>
      <a:dk2>
        <a:srgbClr val="001B36"/>
      </a:dk2>
      <a:lt2>
        <a:srgbClr val="EDF8FE"/>
      </a:lt2>
      <a:accent1>
        <a:srgbClr val="477AB1"/>
      </a:accent1>
      <a:accent2>
        <a:srgbClr val="51848E"/>
      </a:accent2>
      <a:accent3>
        <a:srgbClr val="7B9B57"/>
      </a:accent3>
      <a:accent4>
        <a:srgbClr val="8B8D8C"/>
      </a:accent4>
      <a:accent5>
        <a:srgbClr val="8B7396"/>
      </a:accent5>
      <a:accent6>
        <a:srgbClr val="E89A53"/>
      </a:accent6>
      <a:hlink>
        <a:srgbClr val="0080FF"/>
      </a:hlink>
      <a:folHlink>
        <a:srgbClr val="FF00FF"/>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3907</Words>
  <Application>WPS 演示</Application>
  <PresentationFormat>宽屏</PresentationFormat>
  <Paragraphs>406</Paragraphs>
  <Slides>45</Slides>
  <Notes>2</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45</vt:i4>
      </vt:variant>
    </vt:vector>
  </HeadingPairs>
  <TitlesOfParts>
    <vt:vector size="60" baseType="lpstr">
      <vt:lpstr>Arial</vt:lpstr>
      <vt:lpstr>宋体</vt:lpstr>
      <vt:lpstr>Wingdings</vt:lpstr>
      <vt:lpstr>方正小标宋简体</vt:lpstr>
      <vt:lpstr>微软雅黑</vt:lpstr>
      <vt:lpstr>阿里巴巴普惠体 L</vt:lpstr>
      <vt:lpstr>华文中宋</vt:lpstr>
      <vt:lpstr>Calibri</vt:lpstr>
      <vt:lpstr>Arial Unicode MS</vt:lpstr>
      <vt:lpstr>思源黑体 CN Bold</vt:lpstr>
      <vt:lpstr>黑体</vt:lpstr>
      <vt:lpstr>思源黑体 CN Normal</vt:lpstr>
      <vt:lpstr>隶书</vt:lpstr>
      <vt:lpstr>字魂59号-创粗黑</vt:lpstr>
      <vt:lpstr>www.2ppt.com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creator>优品PPT</dc:creator>
  <dc:subject>https://www.ypppt.com/</dc:subject>
  <cp:lastModifiedBy>cwt</cp:lastModifiedBy>
  <cp:revision>19</cp:revision>
  <dcterms:created xsi:type="dcterms:W3CDTF">2021-05-18T01:26:00Z</dcterms:created>
  <dcterms:modified xsi:type="dcterms:W3CDTF">2023-02-27T14:16:38Z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3B0E0EFBCFB64DCAB42B445F83569D6D</vt:lpwstr>
  </property>
</Properties>
</file>